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6858000" cx="12192000"/>
  <p:notesSz cx="6858000" cy="9144000"/>
  <p:embeddedFontLst>
    <p:embeddedFont>
      <p:font typeface="Questrial"/>
      <p:regular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font" Target="fonts/Questrial-regular.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0" name="Shape 230"/>
        <p:cNvGrpSpPr/>
        <p:nvPr/>
      </p:nvGrpSpPr>
      <p:grpSpPr>
        <a:xfrm>
          <a:off x="0" y="0"/>
          <a:ext cx="0" cy="0"/>
          <a:chOff x="0" y="0"/>
          <a:chExt cx="0" cy="0"/>
        </a:xfrm>
      </p:grpSpPr>
      <p:sp>
        <p:nvSpPr>
          <p:cNvPr id="231" name="Shape 23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32" name="Shape 23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87" name="Shape 2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1" name="Shape 291"/>
        <p:cNvGrpSpPr/>
        <p:nvPr/>
      </p:nvGrpSpPr>
      <p:grpSpPr>
        <a:xfrm>
          <a:off x="0" y="0"/>
          <a:ext cx="0" cy="0"/>
          <a:chOff x="0" y="0"/>
          <a:chExt cx="0" cy="0"/>
        </a:xfrm>
      </p:grpSpPr>
      <p:sp>
        <p:nvSpPr>
          <p:cNvPr id="292" name="Shape 29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rPr lang="en-US"/>
              <a:t>Don’t present - show late</a:t>
            </a:r>
          </a:p>
        </p:txBody>
      </p:sp>
      <p:sp>
        <p:nvSpPr>
          <p:cNvPr id="293" name="Shape 29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0" name="Shape 300"/>
        <p:cNvGrpSpPr/>
        <p:nvPr/>
      </p:nvGrpSpPr>
      <p:grpSpPr>
        <a:xfrm>
          <a:off x="0" y="0"/>
          <a:ext cx="0" cy="0"/>
          <a:chOff x="0" y="0"/>
          <a:chExt cx="0" cy="0"/>
        </a:xfrm>
      </p:grpSpPr>
      <p:sp>
        <p:nvSpPr>
          <p:cNvPr id="301" name="Shape 30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02" name="Shape 3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a:t>Present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6" name="Shape 306"/>
        <p:cNvGrpSpPr/>
        <p:nvPr/>
      </p:nvGrpSpPr>
      <p:grpSpPr>
        <a:xfrm>
          <a:off x="0" y="0"/>
          <a:ext cx="0" cy="0"/>
          <a:chOff x="0" y="0"/>
          <a:chExt cx="0" cy="0"/>
        </a:xfrm>
      </p:grpSpPr>
      <p:sp>
        <p:nvSpPr>
          <p:cNvPr id="307" name="Shape 30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08" name="Shape 3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Present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2" name="Shape 312"/>
        <p:cNvGrpSpPr/>
        <p:nvPr/>
      </p:nvGrpSpPr>
      <p:grpSpPr>
        <a:xfrm>
          <a:off x="0" y="0"/>
          <a:ext cx="0" cy="0"/>
          <a:chOff x="0" y="0"/>
          <a:chExt cx="0" cy="0"/>
        </a:xfrm>
      </p:grpSpPr>
      <p:sp>
        <p:nvSpPr>
          <p:cNvPr id="313" name="Shape 31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14" name="Shape 3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a:t>Present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8" name="Shape 318"/>
        <p:cNvGrpSpPr/>
        <p:nvPr/>
      </p:nvGrpSpPr>
      <p:grpSpPr>
        <a:xfrm>
          <a:off x="0" y="0"/>
          <a:ext cx="0" cy="0"/>
          <a:chOff x="0" y="0"/>
          <a:chExt cx="0" cy="0"/>
        </a:xfrm>
      </p:grpSpPr>
      <p:sp>
        <p:nvSpPr>
          <p:cNvPr id="319" name="Shape 31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20" name="Shape 3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Present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4" name="Shape 324"/>
        <p:cNvGrpSpPr/>
        <p:nvPr/>
      </p:nvGrpSpPr>
      <p:grpSpPr>
        <a:xfrm>
          <a:off x="0" y="0"/>
          <a:ext cx="0" cy="0"/>
          <a:chOff x="0" y="0"/>
          <a:chExt cx="0" cy="0"/>
        </a:xfrm>
      </p:grpSpPr>
      <p:sp>
        <p:nvSpPr>
          <p:cNvPr id="325" name="Shape 32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26" name="Shape 3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a:t>Present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0" name="Shape 330"/>
        <p:cNvGrpSpPr/>
        <p:nvPr/>
      </p:nvGrpSpPr>
      <p:grpSpPr>
        <a:xfrm>
          <a:off x="0" y="0"/>
          <a:ext cx="0" cy="0"/>
          <a:chOff x="0" y="0"/>
          <a:chExt cx="0" cy="0"/>
        </a:xfrm>
      </p:grpSpPr>
      <p:sp>
        <p:nvSpPr>
          <p:cNvPr id="331" name="Shape 33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32" name="Shape 3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7" name="Shape 337"/>
        <p:cNvGrpSpPr/>
        <p:nvPr/>
      </p:nvGrpSpPr>
      <p:grpSpPr>
        <a:xfrm>
          <a:off x="0" y="0"/>
          <a:ext cx="0" cy="0"/>
          <a:chOff x="0" y="0"/>
          <a:chExt cx="0" cy="0"/>
        </a:xfrm>
      </p:grpSpPr>
      <p:sp>
        <p:nvSpPr>
          <p:cNvPr id="338" name="Shape 33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39" name="Shape 3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3" name="Shape 343"/>
        <p:cNvGrpSpPr/>
        <p:nvPr/>
      </p:nvGrpSpPr>
      <p:grpSpPr>
        <a:xfrm>
          <a:off x="0" y="0"/>
          <a:ext cx="0" cy="0"/>
          <a:chOff x="0" y="0"/>
          <a:chExt cx="0" cy="0"/>
        </a:xfrm>
      </p:grpSpPr>
      <p:sp>
        <p:nvSpPr>
          <p:cNvPr id="344" name="Shape 34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45" name="Shape 3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6" name="Shape 236"/>
        <p:cNvGrpSpPr/>
        <p:nvPr/>
      </p:nvGrpSpPr>
      <p:grpSpPr>
        <a:xfrm>
          <a:off x="0" y="0"/>
          <a:ext cx="0" cy="0"/>
          <a:chOff x="0" y="0"/>
          <a:chExt cx="0" cy="0"/>
        </a:xfrm>
      </p:grpSpPr>
      <p:sp>
        <p:nvSpPr>
          <p:cNvPr id="237" name="Shape 23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rPr lang="en-US"/>
              <a:t>Present</a:t>
            </a:r>
          </a:p>
        </p:txBody>
      </p:sp>
      <p:sp>
        <p:nvSpPr>
          <p:cNvPr id="238" name="Shape 23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0" name="Shape 350"/>
        <p:cNvGrpSpPr/>
        <p:nvPr/>
      </p:nvGrpSpPr>
      <p:grpSpPr>
        <a:xfrm>
          <a:off x="0" y="0"/>
          <a:ext cx="0" cy="0"/>
          <a:chOff x="0" y="0"/>
          <a:chExt cx="0" cy="0"/>
        </a:xfrm>
      </p:grpSpPr>
      <p:sp>
        <p:nvSpPr>
          <p:cNvPr id="351" name="Shape 35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52" name="Shape 3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6" name="Shape 356"/>
        <p:cNvGrpSpPr/>
        <p:nvPr/>
      </p:nvGrpSpPr>
      <p:grpSpPr>
        <a:xfrm>
          <a:off x="0" y="0"/>
          <a:ext cx="0" cy="0"/>
          <a:chOff x="0" y="0"/>
          <a:chExt cx="0" cy="0"/>
        </a:xfrm>
      </p:grpSpPr>
      <p:sp>
        <p:nvSpPr>
          <p:cNvPr id="357" name="Shape 35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58" name="Shape 3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2" name="Shape 362"/>
        <p:cNvGrpSpPr/>
        <p:nvPr/>
      </p:nvGrpSpPr>
      <p:grpSpPr>
        <a:xfrm>
          <a:off x="0" y="0"/>
          <a:ext cx="0" cy="0"/>
          <a:chOff x="0" y="0"/>
          <a:chExt cx="0" cy="0"/>
        </a:xfrm>
      </p:grpSpPr>
      <p:sp>
        <p:nvSpPr>
          <p:cNvPr id="363" name="Shape 36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64" name="Shape 3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8" name="Shape 368"/>
        <p:cNvGrpSpPr/>
        <p:nvPr/>
      </p:nvGrpSpPr>
      <p:grpSpPr>
        <a:xfrm>
          <a:off x="0" y="0"/>
          <a:ext cx="0" cy="0"/>
          <a:chOff x="0" y="0"/>
          <a:chExt cx="0" cy="0"/>
        </a:xfrm>
      </p:grpSpPr>
      <p:sp>
        <p:nvSpPr>
          <p:cNvPr id="369" name="Shape 36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70" name="Shape 3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6" name="Shape 376"/>
        <p:cNvGrpSpPr/>
        <p:nvPr/>
      </p:nvGrpSpPr>
      <p:grpSpPr>
        <a:xfrm>
          <a:off x="0" y="0"/>
          <a:ext cx="0" cy="0"/>
          <a:chOff x="0" y="0"/>
          <a:chExt cx="0" cy="0"/>
        </a:xfrm>
      </p:grpSpPr>
      <p:sp>
        <p:nvSpPr>
          <p:cNvPr id="377" name="Shape 37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78" name="Shape 3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5" name="Shape 385"/>
        <p:cNvGrpSpPr/>
        <p:nvPr/>
      </p:nvGrpSpPr>
      <p:grpSpPr>
        <a:xfrm>
          <a:off x="0" y="0"/>
          <a:ext cx="0" cy="0"/>
          <a:chOff x="0" y="0"/>
          <a:chExt cx="0" cy="0"/>
        </a:xfrm>
      </p:grpSpPr>
      <p:sp>
        <p:nvSpPr>
          <p:cNvPr id="386" name="Shape 38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87" name="Shape 3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Introduce ourselves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1" name="Shape 391"/>
        <p:cNvGrpSpPr/>
        <p:nvPr/>
      </p:nvGrpSpPr>
      <p:grpSpPr>
        <a:xfrm>
          <a:off x="0" y="0"/>
          <a:ext cx="0" cy="0"/>
          <a:chOff x="0" y="0"/>
          <a:chExt cx="0" cy="0"/>
        </a:xfrm>
      </p:grpSpPr>
      <p:sp>
        <p:nvSpPr>
          <p:cNvPr id="392" name="Shape 39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93" name="Shape 3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7" name="Shape 397"/>
        <p:cNvGrpSpPr/>
        <p:nvPr/>
      </p:nvGrpSpPr>
      <p:grpSpPr>
        <a:xfrm>
          <a:off x="0" y="0"/>
          <a:ext cx="0" cy="0"/>
          <a:chOff x="0" y="0"/>
          <a:chExt cx="0" cy="0"/>
        </a:xfrm>
      </p:grpSpPr>
      <p:sp>
        <p:nvSpPr>
          <p:cNvPr id="398" name="Shape 39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99" name="Shape 3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5" name="Shape 405"/>
        <p:cNvGrpSpPr/>
        <p:nvPr/>
      </p:nvGrpSpPr>
      <p:grpSpPr>
        <a:xfrm>
          <a:off x="0" y="0"/>
          <a:ext cx="0" cy="0"/>
          <a:chOff x="0" y="0"/>
          <a:chExt cx="0" cy="0"/>
        </a:xfrm>
      </p:grpSpPr>
      <p:sp>
        <p:nvSpPr>
          <p:cNvPr id="406" name="Shape 40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07" name="Shape 4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2" name="Shape 412"/>
        <p:cNvGrpSpPr/>
        <p:nvPr/>
      </p:nvGrpSpPr>
      <p:grpSpPr>
        <a:xfrm>
          <a:off x="0" y="0"/>
          <a:ext cx="0" cy="0"/>
          <a:chOff x="0" y="0"/>
          <a:chExt cx="0" cy="0"/>
        </a:xfrm>
      </p:grpSpPr>
      <p:sp>
        <p:nvSpPr>
          <p:cNvPr id="413" name="Shape 41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14" name="Shape 4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44" name="Shape 2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8" name="Shape 248"/>
        <p:cNvGrpSpPr/>
        <p:nvPr/>
      </p:nvGrpSpPr>
      <p:grpSpPr>
        <a:xfrm>
          <a:off x="0" y="0"/>
          <a:ext cx="0" cy="0"/>
          <a:chOff x="0" y="0"/>
          <a:chExt cx="0" cy="0"/>
        </a:xfrm>
      </p:grpSpPr>
      <p:sp>
        <p:nvSpPr>
          <p:cNvPr id="249" name="Shape 24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50" name="Shape 2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4" name="Shape 254"/>
        <p:cNvGrpSpPr/>
        <p:nvPr/>
      </p:nvGrpSpPr>
      <p:grpSpPr>
        <a:xfrm>
          <a:off x="0" y="0"/>
          <a:ext cx="0" cy="0"/>
          <a:chOff x="0" y="0"/>
          <a:chExt cx="0" cy="0"/>
        </a:xfrm>
      </p:grpSpPr>
      <p:sp>
        <p:nvSpPr>
          <p:cNvPr id="255" name="Shape 25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56" name="Shape 2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0" name="Shape 260"/>
        <p:cNvGrpSpPr/>
        <p:nvPr/>
      </p:nvGrpSpPr>
      <p:grpSpPr>
        <a:xfrm>
          <a:off x="0" y="0"/>
          <a:ext cx="0" cy="0"/>
          <a:chOff x="0" y="0"/>
          <a:chExt cx="0" cy="0"/>
        </a:xfrm>
      </p:grpSpPr>
      <p:sp>
        <p:nvSpPr>
          <p:cNvPr id="261" name="Shape 26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rPr lang="en-US"/>
              <a:t>Present</a:t>
            </a:r>
          </a:p>
        </p:txBody>
      </p:sp>
      <p:sp>
        <p:nvSpPr>
          <p:cNvPr id="262" name="Shape 26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6" name="Shape 266"/>
        <p:cNvGrpSpPr/>
        <p:nvPr/>
      </p:nvGrpSpPr>
      <p:grpSpPr>
        <a:xfrm>
          <a:off x="0" y="0"/>
          <a:ext cx="0" cy="0"/>
          <a:chOff x="0" y="0"/>
          <a:chExt cx="0" cy="0"/>
        </a:xfrm>
      </p:grpSpPr>
      <p:sp>
        <p:nvSpPr>
          <p:cNvPr id="267" name="Shape 26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68" name="Shape 2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2" name="Shape 272"/>
        <p:cNvGrpSpPr/>
        <p:nvPr/>
      </p:nvGrpSpPr>
      <p:grpSpPr>
        <a:xfrm>
          <a:off x="0" y="0"/>
          <a:ext cx="0" cy="0"/>
          <a:chOff x="0" y="0"/>
          <a:chExt cx="0" cy="0"/>
        </a:xfrm>
      </p:grpSpPr>
      <p:sp>
        <p:nvSpPr>
          <p:cNvPr id="273" name="Shape 27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74" name="Shape 2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80" name="Shape 2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20" name="Shape 20"/>
        <p:cNvGrpSpPr/>
        <p:nvPr/>
      </p:nvGrpSpPr>
      <p:grpSpPr>
        <a:xfrm>
          <a:off x="0" y="0"/>
          <a:ext cx="0" cy="0"/>
          <a:chOff x="0" y="0"/>
          <a:chExt cx="0" cy="0"/>
        </a:xfrm>
      </p:grpSpPr>
      <p:grpSp>
        <p:nvGrpSpPr>
          <p:cNvPr id="21" name="Shape 21"/>
          <p:cNvGrpSpPr/>
          <p:nvPr/>
        </p:nvGrpSpPr>
        <p:grpSpPr>
          <a:xfrm>
            <a:off x="-1588" y="0"/>
            <a:ext cx="12193588" cy="6861555"/>
            <a:chOff x="-1588" y="0"/>
            <a:chExt cx="12193588" cy="6861555"/>
          </a:xfrm>
        </p:grpSpPr>
        <p:sp>
          <p:nvSpPr>
            <p:cNvPr id="22" name="Shape 22"/>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rIns="91425" tIns="91425">
              <a:noAutofit/>
            </a:bodyPr>
            <a:lstStyle/>
            <a:p>
              <a:pPr lvl="0">
                <a:spcBef>
                  <a:spcPts val="0"/>
                </a:spcBef>
                <a:buNone/>
              </a:pPr>
              <a:r>
                <a:t/>
              </a:r>
              <a:endParaRPr/>
            </a:p>
          </p:txBody>
        </p:sp>
        <p:sp>
          <p:nvSpPr>
            <p:cNvPr id="23" name="Shape 23"/>
            <p:cNvSpPr/>
            <p:nvPr/>
          </p:nvSpPr>
          <p:spPr>
            <a:xfrm>
              <a:off x="8761411" y="1828800"/>
              <a:ext cx="2819400" cy="2819400"/>
            </a:xfrm>
            <a:prstGeom prst="ellipse">
              <a:avLst/>
            </a:prstGeom>
            <a:gradFill>
              <a:gsLst>
                <a:gs pos="0">
                  <a:srgbClr val="5F9C9D">
                    <a:alpha val="6666"/>
                  </a:srgbClr>
                </a:gs>
                <a:gs pos="36000">
                  <a:srgbClr val="5F9C9D">
                    <a:alpha val="5882"/>
                  </a:srgbClr>
                </a:gs>
                <a:gs pos="69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24" name="Shape 24"/>
            <p:cNvSpPr/>
            <p:nvPr/>
          </p:nvSpPr>
          <p:spPr>
            <a:xfrm>
              <a:off x="8761411" y="5870955"/>
              <a:ext cx="990599" cy="990599"/>
            </a:xfrm>
            <a:prstGeom prst="ellipse">
              <a:avLst/>
            </a:prstGeom>
            <a:gradFill>
              <a:gsLst>
                <a:gs pos="0">
                  <a:srgbClr val="5F9C9D">
                    <a:alpha val="13725"/>
                  </a:srgbClr>
                </a:gs>
                <a:gs pos="36000">
                  <a:srgbClr val="5F9C9D">
                    <a:alpha val="6666"/>
                  </a:srgbClr>
                </a:gs>
                <a:gs pos="66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25" name="Shape 25"/>
            <p:cNvSpPr/>
            <p:nvPr/>
          </p:nvSpPr>
          <p:spPr>
            <a:xfrm>
              <a:off x="-1588" y="2667000"/>
              <a:ext cx="4190999" cy="4190999"/>
            </a:xfrm>
            <a:prstGeom prst="ellipse">
              <a:avLst/>
            </a:prstGeom>
            <a:gradFill>
              <a:gsLst>
                <a:gs pos="0">
                  <a:srgbClr val="5F9C9D">
                    <a:alpha val="10980"/>
                  </a:srgbClr>
                </a:gs>
                <a:gs pos="36000">
                  <a:srgbClr val="5F9C9D">
                    <a:alpha val="9803"/>
                  </a:srgbClr>
                </a:gs>
                <a:gs pos="75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26" name="Shape 26"/>
            <p:cNvSpPr/>
            <p:nvPr/>
          </p:nvSpPr>
          <p:spPr>
            <a:xfrm>
              <a:off x="0" y="1586"/>
              <a:ext cx="12192000" cy="6856412"/>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27" name="Shape 27"/>
          <p:cNvSpPr txBox="1"/>
          <p:nvPr>
            <p:ph type="ctrTitle"/>
          </p:nvPr>
        </p:nvSpPr>
        <p:spPr>
          <a:xfrm>
            <a:off x="1154954" y="2099733"/>
            <a:ext cx="8825657" cy="2677648"/>
          </a:xfrm>
          <a:prstGeom prst="rect">
            <a:avLst/>
          </a:prstGeom>
          <a:noFill/>
          <a:ln>
            <a:noFill/>
          </a:ln>
        </p:spPr>
        <p:txBody>
          <a:bodyPr anchorCtr="0" anchor="b" bIns="91425" lIns="91425" rIns="91425" tIns="91425"/>
          <a:lstStyle>
            <a:lvl1pPr indent="0" lvl="0" marL="0" marR="0" rtl="0" algn="l">
              <a:spcBef>
                <a:spcPts val="0"/>
              </a:spcBef>
              <a:buClr>
                <a:schemeClr val="lt2"/>
              </a:buClr>
              <a:buFont typeface="Questrial"/>
              <a:buNone/>
              <a:defRPr b="0" i="0" sz="54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28" name="Shape 28"/>
          <p:cNvSpPr txBox="1"/>
          <p:nvPr>
            <p:ph idx="1" type="subTitle"/>
          </p:nvPr>
        </p:nvSpPr>
        <p:spPr>
          <a:xfrm>
            <a:off x="1154954" y="4777380"/>
            <a:ext cx="8825657" cy="861420"/>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1800" u="none" cap="none" strike="noStrike">
                <a:solidFill>
                  <a:srgbClr val="86D1D8"/>
                </a:solidFill>
                <a:latin typeface="Questrial"/>
                <a:ea typeface="Questrial"/>
                <a:cs typeface="Questrial"/>
                <a:sym typeface="Questrial"/>
              </a:defRPr>
            </a:lvl1pPr>
            <a:lvl2pPr indent="0" lvl="1" marL="457200" marR="0" rtl="0" algn="ctr">
              <a:spcBef>
                <a:spcPts val="1000"/>
              </a:spcBef>
              <a:spcAft>
                <a:spcPts val="0"/>
              </a:spcAft>
              <a:buClr>
                <a:schemeClr val="accent1"/>
              </a:buClr>
              <a:buFont typeface="Noto Sans Symbols"/>
              <a:buNone/>
              <a:defRPr b="0" i="0" sz="1600" u="none" cap="none" strike="noStrike">
                <a:solidFill>
                  <a:srgbClr val="888888"/>
                </a:solidFill>
                <a:latin typeface="Questrial"/>
                <a:ea typeface="Questrial"/>
                <a:cs typeface="Questrial"/>
                <a:sym typeface="Questrial"/>
              </a:defRPr>
            </a:lvl2pPr>
            <a:lvl3pPr indent="0" lvl="2" marL="914400" marR="0" rtl="0" algn="ctr">
              <a:spcBef>
                <a:spcPts val="1000"/>
              </a:spcBef>
              <a:spcAft>
                <a:spcPts val="0"/>
              </a:spcAft>
              <a:buClr>
                <a:schemeClr val="accent1"/>
              </a:buClr>
              <a:buFont typeface="Noto Sans Symbols"/>
              <a:buNone/>
              <a:defRPr b="0" i="0" sz="1400" u="none" cap="none" strike="noStrike">
                <a:solidFill>
                  <a:srgbClr val="888888"/>
                </a:solidFill>
                <a:latin typeface="Questrial"/>
                <a:ea typeface="Questrial"/>
                <a:cs typeface="Questrial"/>
                <a:sym typeface="Questrial"/>
              </a:defRPr>
            </a:lvl3pPr>
            <a:lvl4pPr indent="0" lvl="3" marL="1371600" marR="0" rtl="0" algn="ctr">
              <a:spcBef>
                <a:spcPts val="1000"/>
              </a:spcBef>
              <a:spcAft>
                <a:spcPts val="0"/>
              </a:spcAft>
              <a:buClr>
                <a:schemeClr val="accent1"/>
              </a:buClr>
              <a:buFont typeface="Noto Sans Symbols"/>
              <a:buNone/>
              <a:defRPr b="0" i="0" sz="1200" u="none" cap="none" strike="noStrike">
                <a:solidFill>
                  <a:srgbClr val="888888"/>
                </a:solidFill>
                <a:latin typeface="Questrial"/>
                <a:ea typeface="Questrial"/>
                <a:cs typeface="Questrial"/>
                <a:sym typeface="Questrial"/>
              </a:defRPr>
            </a:lvl4pPr>
            <a:lvl5pPr indent="0" lvl="4" marL="1828800" marR="0" rtl="0" algn="ctr">
              <a:spcBef>
                <a:spcPts val="1000"/>
              </a:spcBef>
              <a:spcAft>
                <a:spcPts val="0"/>
              </a:spcAft>
              <a:buClr>
                <a:schemeClr val="accent1"/>
              </a:buClr>
              <a:buFont typeface="Noto Sans Symbols"/>
              <a:buNone/>
              <a:defRPr b="0" i="0" sz="1200" u="none" cap="none" strike="noStrike">
                <a:solidFill>
                  <a:srgbClr val="888888"/>
                </a:solidFill>
                <a:latin typeface="Questrial"/>
                <a:ea typeface="Questrial"/>
                <a:cs typeface="Questrial"/>
                <a:sym typeface="Questrial"/>
              </a:defRPr>
            </a:lvl5pPr>
            <a:lvl6pPr indent="0" lvl="5" marL="2286000" marR="0" rtl="0" algn="ctr">
              <a:spcBef>
                <a:spcPts val="1000"/>
              </a:spcBef>
              <a:spcAft>
                <a:spcPts val="0"/>
              </a:spcAft>
              <a:buClr>
                <a:schemeClr val="accent1"/>
              </a:buClr>
              <a:buFont typeface="Noto Sans Symbols"/>
              <a:buNone/>
              <a:defRPr b="0" i="0" sz="1200" u="none" cap="none" strike="noStrike">
                <a:solidFill>
                  <a:srgbClr val="888888"/>
                </a:solidFill>
                <a:latin typeface="Questrial"/>
                <a:ea typeface="Questrial"/>
                <a:cs typeface="Questrial"/>
                <a:sym typeface="Questrial"/>
              </a:defRPr>
            </a:lvl6pPr>
            <a:lvl7pPr indent="0" lvl="6" marL="2743200" marR="0" rtl="0" algn="ctr">
              <a:spcBef>
                <a:spcPts val="1000"/>
              </a:spcBef>
              <a:spcAft>
                <a:spcPts val="0"/>
              </a:spcAft>
              <a:buClr>
                <a:schemeClr val="accent1"/>
              </a:buClr>
              <a:buFont typeface="Noto Sans Symbols"/>
              <a:buNone/>
              <a:defRPr b="0" i="0" sz="1200" u="none" cap="none" strike="noStrike">
                <a:solidFill>
                  <a:srgbClr val="888888"/>
                </a:solidFill>
                <a:latin typeface="Questrial"/>
                <a:ea typeface="Questrial"/>
                <a:cs typeface="Questrial"/>
                <a:sym typeface="Questrial"/>
              </a:defRPr>
            </a:lvl7pPr>
            <a:lvl8pPr indent="0" lvl="7" marL="3200400" marR="0" rtl="0" algn="ctr">
              <a:spcBef>
                <a:spcPts val="1000"/>
              </a:spcBef>
              <a:spcAft>
                <a:spcPts val="0"/>
              </a:spcAft>
              <a:buClr>
                <a:schemeClr val="accent1"/>
              </a:buClr>
              <a:buFont typeface="Noto Sans Symbols"/>
              <a:buNone/>
              <a:defRPr b="0" i="0" sz="1200" u="none" cap="none" strike="noStrike">
                <a:solidFill>
                  <a:srgbClr val="888888"/>
                </a:solidFill>
                <a:latin typeface="Questrial"/>
                <a:ea typeface="Questrial"/>
                <a:cs typeface="Questrial"/>
                <a:sym typeface="Questrial"/>
              </a:defRPr>
            </a:lvl8pPr>
            <a:lvl9pPr indent="0" lvl="8" marL="3657600" marR="0" rtl="0" algn="ctr">
              <a:spcBef>
                <a:spcPts val="1000"/>
              </a:spcBef>
              <a:spcAft>
                <a:spcPts val="0"/>
              </a:spcAft>
              <a:buClr>
                <a:schemeClr val="accent1"/>
              </a:buClr>
              <a:buFont typeface="Noto Sans Symbols"/>
              <a:buNone/>
              <a:defRPr b="0" i="0" sz="1200" u="none" cap="none" strike="noStrike">
                <a:solidFill>
                  <a:srgbClr val="888888"/>
                </a:solidFill>
                <a:latin typeface="Questrial"/>
                <a:ea typeface="Questrial"/>
                <a:cs typeface="Questrial"/>
                <a:sym typeface="Questrial"/>
              </a:defRPr>
            </a:lvl9pPr>
          </a:lstStyle>
          <a:p/>
        </p:txBody>
      </p:sp>
      <p:sp>
        <p:nvSpPr>
          <p:cNvPr id="29" name="Shape 29"/>
          <p:cNvSpPr txBox="1"/>
          <p:nvPr>
            <p:ph idx="10" type="dt"/>
          </p:nvPr>
        </p:nvSpPr>
        <p:spPr>
          <a:xfrm rot="5400000">
            <a:off x="10158983" y="1792224"/>
            <a:ext cx="990598" cy="304798"/>
          </a:xfrm>
          <a:prstGeom prst="rect">
            <a:avLst/>
          </a:prstGeom>
          <a:noFill/>
          <a:ln>
            <a:noFill/>
          </a:ln>
        </p:spPr>
        <p:txBody>
          <a:bodyPr anchorCtr="0" anchor="ctr" bIns="91425" lIns="91425" rIns="91425" tIns="91425"/>
          <a:lstStyle>
            <a:lvl1pPr indent="0" lvl="0" marL="0" marR="0" rtl="0" algn="l">
              <a:spcBef>
                <a:spcPts val="0"/>
              </a:spcBef>
              <a:buNone/>
              <a:defRPr b="0" i="0" sz="100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30" name="Shape 30"/>
          <p:cNvSpPr txBox="1"/>
          <p:nvPr>
            <p:ph idx="11" type="ftr"/>
          </p:nvPr>
        </p:nvSpPr>
        <p:spPr>
          <a:xfrm rot="5400000">
            <a:off x="8951975" y="3227832"/>
            <a:ext cx="3867912" cy="310896"/>
          </a:xfrm>
          <a:prstGeom prst="rect">
            <a:avLst/>
          </a:prstGeom>
          <a:noFill/>
          <a:ln>
            <a:noFill/>
          </a:ln>
        </p:spPr>
        <p:txBody>
          <a:bodyPr anchorCtr="0" anchor="ctr" bIns="91425" lIns="91425" rIns="91425" tIns="91425"/>
          <a:lstStyle>
            <a:lvl1pPr indent="0" lvl="0" marL="0" marR="0" rtl="0" algn="l">
              <a:spcBef>
                <a:spcPts val="0"/>
              </a:spcBef>
              <a:buNone/>
              <a:defRPr b="0" i="0" sz="100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31" name="Shape 31"/>
          <p:cNvSpPr/>
          <p:nvPr/>
        </p:nvSpPr>
        <p:spPr>
          <a:xfrm>
            <a:off x="10437811" y="0"/>
            <a:ext cx="685799"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rIns="91425" tIns="91425">
            <a:noAutofit/>
          </a:bodyPr>
          <a:lstStyle/>
          <a:p>
            <a:pPr lvl="0">
              <a:spcBef>
                <a:spcPts val="0"/>
              </a:spcBef>
              <a:buNone/>
            </a:pPr>
            <a:r>
              <a:t/>
            </a:r>
            <a:endParaRPr/>
          </a:p>
        </p:txBody>
      </p:sp>
      <p:sp>
        <p:nvSpPr>
          <p:cNvPr id="32" name="Shape 32"/>
          <p:cNvSpPr txBox="1"/>
          <p:nvPr>
            <p:ph idx="12" type="sldNum"/>
          </p:nvPr>
        </p:nvSpPr>
        <p:spPr>
          <a:xfrm>
            <a:off x="10351007" y="292608"/>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anoramic Picture with Caption">
    <p:spTree>
      <p:nvGrpSpPr>
        <p:cNvPr id="115" name="Shape 115"/>
        <p:cNvGrpSpPr/>
        <p:nvPr/>
      </p:nvGrpSpPr>
      <p:grpSpPr>
        <a:xfrm>
          <a:off x="0" y="0"/>
          <a:ext cx="0" cy="0"/>
          <a:chOff x="0" y="0"/>
          <a:chExt cx="0" cy="0"/>
        </a:xfrm>
      </p:grpSpPr>
      <p:grpSp>
        <p:nvGrpSpPr>
          <p:cNvPr id="116" name="Shape 116"/>
          <p:cNvGrpSpPr/>
          <p:nvPr/>
        </p:nvGrpSpPr>
        <p:grpSpPr>
          <a:xfrm>
            <a:off x="-1588" y="0"/>
            <a:ext cx="12193588" cy="6861555"/>
            <a:chOff x="-1588" y="0"/>
            <a:chExt cx="12193588" cy="6861555"/>
          </a:xfrm>
        </p:grpSpPr>
        <p:sp>
          <p:nvSpPr>
            <p:cNvPr id="117" name="Shape 117"/>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rIns="91425" tIns="91425">
              <a:noAutofit/>
            </a:bodyPr>
            <a:lstStyle/>
            <a:p>
              <a:pPr lvl="0">
                <a:spcBef>
                  <a:spcPts val="0"/>
                </a:spcBef>
                <a:buNone/>
              </a:pPr>
              <a:r>
                <a:t/>
              </a:r>
              <a:endParaRPr/>
            </a:p>
          </p:txBody>
        </p:sp>
        <p:sp>
          <p:nvSpPr>
            <p:cNvPr id="118" name="Shape 118"/>
            <p:cNvSpPr/>
            <p:nvPr/>
          </p:nvSpPr>
          <p:spPr>
            <a:xfrm>
              <a:off x="8761411" y="1828800"/>
              <a:ext cx="2819400" cy="2819400"/>
            </a:xfrm>
            <a:prstGeom prst="ellipse">
              <a:avLst/>
            </a:prstGeom>
            <a:gradFill>
              <a:gsLst>
                <a:gs pos="0">
                  <a:srgbClr val="5F9C9D">
                    <a:alpha val="6666"/>
                  </a:srgbClr>
                </a:gs>
                <a:gs pos="36000">
                  <a:srgbClr val="5F9C9D">
                    <a:alpha val="5882"/>
                  </a:srgbClr>
                </a:gs>
                <a:gs pos="69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19" name="Shape 119"/>
            <p:cNvSpPr/>
            <p:nvPr/>
          </p:nvSpPr>
          <p:spPr>
            <a:xfrm>
              <a:off x="8761411" y="5870955"/>
              <a:ext cx="990599" cy="990599"/>
            </a:xfrm>
            <a:prstGeom prst="ellipse">
              <a:avLst/>
            </a:prstGeom>
            <a:gradFill>
              <a:gsLst>
                <a:gs pos="0">
                  <a:srgbClr val="5F9C9D">
                    <a:alpha val="13725"/>
                  </a:srgbClr>
                </a:gs>
                <a:gs pos="36000">
                  <a:srgbClr val="5F9C9D">
                    <a:alpha val="6666"/>
                  </a:srgbClr>
                </a:gs>
                <a:gs pos="66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20" name="Shape 120"/>
            <p:cNvSpPr/>
            <p:nvPr/>
          </p:nvSpPr>
          <p:spPr>
            <a:xfrm>
              <a:off x="-1588" y="2667000"/>
              <a:ext cx="4190999" cy="4190999"/>
            </a:xfrm>
            <a:prstGeom prst="ellipse">
              <a:avLst/>
            </a:prstGeom>
            <a:gradFill>
              <a:gsLst>
                <a:gs pos="0">
                  <a:srgbClr val="5F9C9D">
                    <a:alpha val="10980"/>
                  </a:srgbClr>
                </a:gs>
                <a:gs pos="36000">
                  <a:srgbClr val="5F9C9D">
                    <a:alpha val="9803"/>
                  </a:srgbClr>
                </a:gs>
                <a:gs pos="75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21" name="Shape 121"/>
            <p:cNvSpPr/>
            <p:nvPr/>
          </p:nvSpPr>
          <p:spPr>
            <a:xfrm rot="10371525">
              <a:off x="263766" y="4438254"/>
              <a:ext cx="3299406" cy="440923"/>
            </a:xfrm>
            <a:custGeom>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rIns="91425" tIns="91425">
              <a:noAutofit/>
            </a:bodyPr>
            <a:lstStyle/>
            <a:p>
              <a:pPr lvl="0">
                <a:spcBef>
                  <a:spcPts val="0"/>
                </a:spcBef>
                <a:buNone/>
              </a:pPr>
              <a:r>
                <a:t/>
              </a:r>
              <a:endParaRPr/>
            </a:p>
          </p:txBody>
        </p:sp>
        <p:sp>
          <p:nvSpPr>
            <p:cNvPr id="122" name="Shape 122"/>
            <p:cNvSpPr/>
            <p:nvPr/>
          </p:nvSpPr>
          <p:spPr>
            <a:xfrm rot="10800000">
              <a:off x="459505" y="321130"/>
              <a:ext cx="11277600" cy="4533899"/>
            </a:xfrm>
            <a:custGeom>
              <a:pathLst>
                <a:path extrusionOk="0" h="120000" w="120000">
                  <a:moveTo>
                    <a:pt x="0" y="0"/>
                  </a:moveTo>
                  <a:lnTo>
                    <a:pt x="0" y="120000"/>
                  </a:lnTo>
                  <a:lnTo>
                    <a:pt x="120000" y="120000"/>
                  </a:lnTo>
                  <a:lnTo>
                    <a:pt x="120000" y="42"/>
                  </a:lnTo>
                  <a:lnTo>
                    <a:pt x="120000" y="42"/>
                  </a:lnTo>
                  <a:lnTo>
                    <a:pt x="117280" y="1092"/>
                  </a:lnTo>
                  <a:lnTo>
                    <a:pt x="114560" y="2100"/>
                  </a:lnTo>
                  <a:lnTo>
                    <a:pt x="111841" y="3067"/>
                  </a:lnTo>
                  <a:lnTo>
                    <a:pt x="109104" y="3907"/>
                  </a:lnTo>
                  <a:lnTo>
                    <a:pt x="106385" y="4747"/>
                  </a:lnTo>
                  <a:lnTo>
                    <a:pt x="103648" y="5546"/>
                  </a:lnTo>
                  <a:lnTo>
                    <a:pt x="100945" y="6218"/>
                  </a:lnTo>
                  <a:lnTo>
                    <a:pt x="98209" y="6848"/>
                  </a:lnTo>
                  <a:lnTo>
                    <a:pt x="95489" y="7436"/>
                  </a:lnTo>
                  <a:lnTo>
                    <a:pt x="92804" y="7941"/>
                  </a:lnTo>
                  <a:lnTo>
                    <a:pt x="90101" y="8445"/>
                  </a:lnTo>
                  <a:lnTo>
                    <a:pt x="87415" y="8865"/>
                  </a:lnTo>
                  <a:lnTo>
                    <a:pt x="84746" y="9201"/>
                  </a:lnTo>
                  <a:lnTo>
                    <a:pt x="82077" y="9537"/>
                  </a:lnTo>
                  <a:lnTo>
                    <a:pt x="79442" y="9831"/>
                  </a:lnTo>
                  <a:lnTo>
                    <a:pt x="76824" y="10042"/>
                  </a:lnTo>
                  <a:lnTo>
                    <a:pt x="74206" y="10210"/>
                  </a:lnTo>
                  <a:lnTo>
                    <a:pt x="71621" y="10378"/>
                  </a:lnTo>
                  <a:lnTo>
                    <a:pt x="69054" y="10462"/>
                  </a:lnTo>
                  <a:lnTo>
                    <a:pt x="66503" y="10546"/>
                  </a:lnTo>
                  <a:lnTo>
                    <a:pt x="63986" y="10588"/>
                  </a:lnTo>
                  <a:lnTo>
                    <a:pt x="61486" y="10546"/>
                  </a:lnTo>
                  <a:lnTo>
                    <a:pt x="59020" y="10546"/>
                  </a:lnTo>
                  <a:lnTo>
                    <a:pt x="56570" y="10462"/>
                  </a:lnTo>
                  <a:lnTo>
                    <a:pt x="54172" y="10336"/>
                  </a:lnTo>
                  <a:lnTo>
                    <a:pt x="51790" y="10210"/>
                  </a:lnTo>
                  <a:lnTo>
                    <a:pt x="49459" y="10084"/>
                  </a:lnTo>
                  <a:lnTo>
                    <a:pt x="47145" y="9873"/>
                  </a:lnTo>
                  <a:lnTo>
                    <a:pt x="44864" y="9663"/>
                  </a:lnTo>
                  <a:lnTo>
                    <a:pt x="42635" y="9453"/>
                  </a:lnTo>
                  <a:lnTo>
                    <a:pt x="38277" y="8907"/>
                  </a:lnTo>
                  <a:lnTo>
                    <a:pt x="34104" y="8319"/>
                  </a:lnTo>
                  <a:lnTo>
                    <a:pt x="30101" y="7689"/>
                  </a:lnTo>
                  <a:lnTo>
                    <a:pt x="26300" y="7016"/>
                  </a:lnTo>
                  <a:lnTo>
                    <a:pt x="22685" y="6302"/>
                  </a:lnTo>
                  <a:lnTo>
                    <a:pt x="19324" y="5546"/>
                  </a:lnTo>
                  <a:lnTo>
                    <a:pt x="16165" y="4789"/>
                  </a:lnTo>
                  <a:lnTo>
                    <a:pt x="13260" y="4033"/>
                  </a:lnTo>
                  <a:lnTo>
                    <a:pt x="10591" y="3319"/>
                  </a:lnTo>
                  <a:lnTo>
                    <a:pt x="8226" y="2647"/>
                  </a:lnTo>
                  <a:lnTo>
                    <a:pt x="6097" y="2016"/>
                  </a:lnTo>
                  <a:lnTo>
                    <a:pt x="4290" y="1470"/>
                  </a:lnTo>
                  <a:lnTo>
                    <a:pt x="2787" y="966"/>
                  </a:lnTo>
                  <a:lnTo>
                    <a:pt x="709" y="252"/>
                  </a:lnTo>
                  <a:lnTo>
                    <a:pt x="0" y="0"/>
                  </a:lnTo>
                  <a:lnTo>
                    <a:pt x="0" y="0"/>
                  </a:lnTo>
                  <a:close/>
                </a:path>
              </a:pathLst>
            </a:custGeom>
            <a:solidFill>
              <a:schemeClr val="lt1"/>
            </a:solidFill>
            <a:ln>
              <a:noFill/>
            </a:ln>
          </p:spPr>
        </p:sp>
        <p:sp>
          <p:nvSpPr>
            <p:cNvPr id="123" name="Shape 123"/>
            <p:cNvSpPr/>
            <p:nvPr/>
          </p:nvSpPr>
          <p:spPr>
            <a:xfrm>
              <a:off x="0" y="1586"/>
              <a:ext cx="12192000" cy="6856412"/>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24" name="Shape 124"/>
          <p:cNvSpPr txBox="1"/>
          <p:nvPr>
            <p:ph type="title"/>
          </p:nvPr>
        </p:nvSpPr>
        <p:spPr>
          <a:xfrm>
            <a:off x="1154957" y="4969926"/>
            <a:ext cx="8825657" cy="566737"/>
          </a:xfrm>
          <a:prstGeom prst="rect">
            <a:avLst/>
          </a:prstGeom>
          <a:noFill/>
          <a:ln>
            <a:noFill/>
          </a:ln>
        </p:spPr>
        <p:txBody>
          <a:bodyPr anchorCtr="0" anchor="b" bIns="91425" lIns="91425" rIns="91425" tIns="91425"/>
          <a:lstStyle>
            <a:lvl1pPr indent="0" lvl="0" marL="0" marR="0" rtl="0" algn="l">
              <a:spcBef>
                <a:spcPts val="0"/>
              </a:spcBef>
              <a:buClr>
                <a:schemeClr val="lt2"/>
              </a:buClr>
              <a:buFont typeface="Questrial"/>
              <a:buNone/>
              <a:defRPr b="0" i="0" sz="24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25" name="Shape 125"/>
          <p:cNvSpPr/>
          <p:nvPr>
            <p:ph idx="2" type="pic"/>
          </p:nvPr>
        </p:nvSpPr>
        <p:spPr>
          <a:xfrm>
            <a:off x="1154954" y="685800"/>
            <a:ext cx="8825657" cy="3429000"/>
          </a:xfrm>
          <a:prstGeom prst="roundRect">
            <a:avLst>
              <a:gd fmla="val 1858" name="adj"/>
            </a:avLst>
          </a:prstGeom>
          <a:noFill/>
          <a:ln>
            <a:noFill/>
          </a:ln>
          <a:effectLst>
            <a:outerShdw blurRad="50799" rotWithShape="0" algn="tl" dir="5400000" dist="50800">
              <a:srgbClr val="000000">
                <a:alpha val="42745"/>
              </a:srgbClr>
            </a:outerShdw>
          </a:effectLst>
        </p:spPr>
        <p:txBody>
          <a:bodyPr anchorCtr="0" anchor="t" bIns="91425" lIns="91425" rIns="91425" tIns="91425"/>
          <a:lstStyle>
            <a:lvl1pPr indent="0" lvl="0" marL="0" marR="0" rtl="0" algn="ctr">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9pPr>
          </a:lstStyle>
          <a:p/>
        </p:txBody>
      </p:sp>
      <p:sp>
        <p:nvSpPr>
          <p:cNvPr id="126" name="Shape 126"/>
          <p:cNvSpPr txBox="1"/>
          <p:nvPr>
            <p:ph idx="1" type="body"/>
          </p:nvPr>
        </p:nvSpPr>
        <p:spPr>
          <a:xfrm>
            <a:off x="1154957" y="5536664"/>
            <a:ext cx="8825655" cy="493711"/>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1200" u="none" cap="none" strike="noStrike">
                <a:solidFill>
                  <a:srgbClr val="86D1D8"/>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2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0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9pPr>
          </a:lstStyle>
          <a:p/>
        </p:txBody>
      </p:sp>
      <p:sp>
        <p:nvSpPr>
          <p:cNvPr id="127" name="Shape 127"/>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128" name="Shape 128"/>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129" name="Shape 129"/>
          <p:cNvSpPr/>
          <p:nvPr/>
        </p:nvSpPr>
        <p:spPr>
          <a:xfrm>
            <a:off x="10437811" y="0"/>
            <a:ext cx="685799"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rIns="91425" tIns="91425">
            <a:noAutofit/>
          </a:bodyPr>
          <a:lstStyle/>
          <a:p>
            <a:pPr lvl="0">
              <a:spcBef>
                <a:spcPts val="0"/>
              </a:spcBef>
              <a:buNone/>
            </a:pPr>
            <a:r>
              <a:t/>
            </a:r>
            <a:endParaRPr/>
          </a:p>
        </p:txBody>
      </p:sp>
      <p:sp>
        <p:nvSpPr>
          <p:cNvPr id="130" name="Shape 130"/>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Caption">
    <p:spTree>
      <p:nvGrpSpPr>
        <p:cNvPr id="131" name="Shape 131"/>
        <p:cNvGrpSpPr/>
        <p:nvPr/>
      </p:nvGrpSpPr>
      <p:grpSpPr>
        <a:xfrm>
          <a:off x="0" y="0"/>
          <a:ext cx="0" cy="0"/>
          <a:chOff x="0" y="0"/>
          <a:chExt cx="0" cy="0"/>
        </a:xfrm>
      </p:grpSpPr>
      <p:grpSp>
        <p:nvGrpSpPr>
          <p:cNvPr id="132" name="Shape 132"/>
          <p:cNvGrpSpPr/>
          <p:nvPr/>
        </p:nvGrpSpPr>
        <p:grpSpPr>
          <a:xfrm>
            <a:off x="-1588" y="0"/>
            <a:ext cx="12193588" cy="6861555"/>
            <a:chOff x="-1588" y="0"/>
            <a:chExt cx="12193588" cy="6861555"/>
          </a:xfrm>
        </p:grpSpPr>
        <p:sp>
          <p:nvSpPr>
            <p:cNvPr id="133" name="Shape 133"/>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rIns="91425" tIns="91425">
              <a:noAutofit/>
            </a:bodyPr>
            <a:lstStyle/>
            <a:p>
              <a:pPr lvl="0">
                <a:spcBef>
                  <a:spcPts val="0"/>
                </a:spcBef>
                <a:buNone/>
              </a:pPr>
              <a:r>
                <a:t/>
              </a:r>
              <a:endParaRPr/>
            </a:p>
          </p:txBody>
        </p:sp>
        <p:sp>
          <p:nvSpPr>
            <p:cNvPr id="134" name="Shape 134"/>
            <p:cNvSpPr/>
            <p:nvPr/>
          </p:nvSpPr>
          <p:spPr>
            <a:xfrm>
              <a:off x="8761411" y="1828800"/>
              <a:ext cx="2819400" cy="2819400"/>
            </a:xfrm>
            <a:prstGeom prst="ellipse">
              <a:avLst/>
            </a:prstGeom>
            <a:gradFill>
              <a:gsLst>
                <a:gs pos="0">
                  <a:srgbClr val="5F9C9D">
                    <a:alpha val="6666"/>
                  </a:srgbClr>
                </a:gs>
                <a:gs pos="36000">
                  <a:srgbClr val="5F9C9D">
                    <a:alpha val="5882"/>
                  </a:srgbClr>
                </a:gs>
                <a:gs pos="69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35" name="Shape 135"/>
            <p:cNvSpPr/>
            <p:nvPr/>
          </p:nvSpPr>
          <p:spPr>
            <a:xfrm>
              <a:off x="8761411" y="5870955"/>
              <a:ext cx="990599" cy="990599"/>
            </a:xfrm>
            <a:prstGeom prst="ellipse">
              <a:avLst/>
            </a:prstGeom>
            <a:gradFill>
              <a:gsLst>
                <a:gs pos="0">
                  <a:srgbClr val="5F9C9D">
                    <a:alpha val="13725"/>
                  </a:srgbClr>
                </a:gs>
                <a:gs pos="36000">
                  <a:srgbClr val="5F9C9D">
                    <a:alpha val="6666"/>
                  </a:srgbClr>
                </a:gs>
                <a:gs pos="66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36" name="Shape 136"/>
            <p:cNvSpPr/>
            <p:nvPr/>
          </p:nvSpPr>
          <p:spPr>
            <a:xfrm>
              <a:off x="-1588" y="2667000"/>
              <a:ext cx="4190999" cy="4190999"/>
            </a:xfrm>
            <a:prstGeom prst="ellipse">
              <a:avLst/>
            </a:prstGeom>
            <a:gradFill>
              <a:gsLst>
                <a:gs pos="0">
                  <a:srgbClr val="5F9C9D">
                    <a:alpha val="10980"/>
                  </a:srgbClr>
                </a:gs>
                <a:gs pos="36000">
                  <a:srgbClr val="5F9C9D">
                    <a:alpha val="9803"/>
                  </a:srgbClr>
                </a:gs>
                <a:gs pos="75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37" name="Shape 137"/>
            <p:cNvSpPr/>
            <p:nvPr/>
          </p:nvSpPr>
          <p:spPr>
            <a:xfrm>
              <a:off x="455612" y="2801318"/>
              <a:ext cx="11277600" cy="3602636"/>
            </a:xfrm>
            <a:custGeom>
              <a:pathLst>
                <a:path extrusionOk="0" h="120000" w="120000">
                  <a:moveTo>
                    <a:pt x="0" y="0"/>
                  </a:moveTo>
                  <a:lnTo>
                    <a:pt x="0" y="119984"/>
                  </a:lnTo>
                  <a:lnTo>
                    <a:pt x="120000" y="120000"/>
                  </a:lnTo>
                  <a:lnTo>
                    <a:pt x="120000" y="60"/>
                  </a:lnTo>
                  <a:lnTo>
                    <a:pt x="120000" y="60"/>
                  </a:lnTo>
                  <a:lnTo>
                    <a:pt x="117276" y="1374"/>
                  </a:lnTo>
                  <a:lnTo>
                    <a:pt x="114564" y="2642"/>
                  </a:lnTo>
                  <a:lnTo>
                    <a:pt x="111840" y="3866"/>
                  </a:lnTo>
                  <a:lnTo>
                    <a:pt x="109104" y="4923"/>
                  </a:lnTo>
                  <a:lnTo>
                    <a:pt x="106380" y="5980"/>
                  </a:lnTo>
                  <a:lnTo>
                    <a:pt x="103644" y="6977"/>
                  </a:lnTo>
                  <a:lnTo>
                    <a:pt x="100944" y="7822"/>
                  </a:lnTo>
                  <a:lnTo>
                    <a:pt x="98208" y="8623"/>
                  </a:lnTo>
                  <a:lnTo>
                    <a:pt x="95484" y="9363"/>
                  </a:lnTo>
                  <a:lnTo>
                    <a:pt x="92808" y="9997"/>
                  </a:lnTo>
                  <a:lnTo>
                    <a:pt x="90096" y="10631"/>
                  </a:lnTo>
                  <a:lnTo>
                    <a:pt x="87420" y="11160"/>
                  </a:lnTo>
                  <a:lnTo>
                    <a:pt x="84744" y="11583"/>
                  </a:lnTo>
                  <a:lnTo>
                    <a:pt x="82080" y="12006"/>
                  </a:lnTo>
                  <a:lnTo>
                    <a:pt x="79440" y="12368"/>
                  </a:lnTo>
                  <a:lnTo>
                    <a:pt x="76824" y="12640"/>
                  </a:lnTo>
                  <a:lnTo>
                    <a:pt x="74208" y="12851"/>
                  </a:lnTo>
                  <a:lnTo>
                    <a:pt x="71616" y="13063"/>
                  </a:lnTo>
                  <a:lnTo>
                    <a:pt x="69060" y="13168"/>
                  </a:lnTo>
                  <a:lnTo>
                    <a:pt x="66504" y="13274"/>
                  </a:lnTo>
                  <a:lnTo>
                    <a:pt x="63984" y="13319"/>
                  </a:lnTo>
                  <a:lnTo>
                    <a:pt x="61488" y="13274"/>
                  </a:lnTo>
                  <a:lnTo>
                    <a:pt x="59016" y="13274"/>
                  </a:lnTo>
                  <a:lnTo>
                    <a:pt x="56568" y="13168"/>
                  </a:lnTo>
                  <a:lnTo>
                    <a:pt x="54168" y="13002"/>
                  </a:lnTo>
                  <a:lnTo>
                    <a:pt x="51792" y="12851"/>
                  </a:lnTo>
                  <a:lnTo>
                    <a:pt x="49464" y="12685"/>
                  </a:lnTo>
                  <a:lnTo>
                    <a:pt x="47148" y="12428"/>
                  </a:lnTo>
                  <a:lnTo>
                    <a:pt x="44868" y="12157"/>
                  </a:lnTo>
                  <a:lnTo>
                    <a:pt x="42636" y="11900"/>
                  </a:lnTo>
                  <a:lnTo>
                    <a:pt x="38280" y="11205"/>
                  </a:lnTo>
                  <a:lnTo>
                    <a:pt x="34104" y="10465"/>
                  </a:lnTo>
                  <a:lnTo>
                    <a:pt x="30096" y="9680"/>
                  </a:lnTo>
                  <a:lnTo>
                    <a:pt x="26304" y="8834"/>
                  </a:lnTo>
                  <a:lnTo>
                    <a:pt x="22680" y="7928"/>
                  </a:lnTo>
                  <a:lnTo>
                    <a:pt x="19320" y="6977"/>
                  </a:lnTo>
                  <a:lnTo>
                    <a:pt x="16164" y="6025"/>
                  </a:lnTo>
                  <a:lnTo>
                    <a:pt x="13260" y="5074"/>
                  </a:lnTo>
                  <a:lnTo>
                    <a:pt x="10596" y="4183"/>
                  </a:lnTo>
                  <a:lnTo>
                    <a:pt x="8232" y="3337"/>
                  </a:lnTo>
                  <a:lnTo>
                    <a:pt x="6096" y="2537"/>
                  </a:lnTo>
                  <a:lnTo>
                    <a:pt x="4296" y="1857"/>
                  </a:lnTo>
                  <a:lnTo>
                    <a:pt x="2784" y="1223"/>
                  </a:lnTo>
                  <a:lnTo>
                    <a:pt x="708" y="317"/>
                  </a:lnTo>
                  <a:lnTo>
                    <a:pt x="0" y="0"/>
                  </a:lnTo>
                  <a:lnTo>
                    <a:pt x="0" y="0"/>
                  </a:lnTo>
                  <a:close/>
                </a:path>
              </a:pathLst>
            </a:custGeom>
            <a:solidFill>
              <a:schemeClr val="lt1"/>
            </a:solidFill>
            <a:ln>
              <a:noFill/>
            </a:ln>
          </p:spPr>
        </p:sp>
        <p:sp>
          <p:nvSpPr>
            <p:cNvPr id="138" name="Shape 138"/>
            <p:cNvSpPr/>
            <p:nvPr/>
          </p:nvSpPr>
          <p:spPr>
            <a:xfrm rot="-589932">
              <a:off x="8490951" y="2714874"/>
              <a:ext cx="3299407" cy="440924"/>
            </a:xfrm>
            <a:custGeom>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rIns="91425" tIns="91425">
              <a:noAutofit/>
            </a:bodyPr>
            <a:lstStyle/>
            <a:p>
              <a:pPr lvl="0">
                <a:spcBef>
                  <a:spcPts val="0"/>
                </a:spcBef>
                <a:buNone/>
              </a:pPr>
              <a:r>
                <a:t/>
              </a:r>
              <a:endParaRPr/>
            </a:p>
          </p:txBody>
        </p:sp>
        <p:sp>
          <p:nvSpPr>
            <p:cNvPr id="139" name="Shape 139"/>
            <p:cNvSpPr/>
            <p:nvPr/>
          </p:nvSpPr>
          <p:spPr>
            <a:xfrm>
              <a:off x="0" y="1586"/>
              <a:ext cx="12192000" cy="6856412"/>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40" name="Shape 140"/>
          <p:cNvSpPr txBox="1"/>
          <p:nvPr>
            <p:ph type="title"/>
          </p:nvPr>
        </p:nvSpPr>
        <p:spPr>
          <a:xfrm>
            <a:off x="1154954" y="1060704"/>
            <a:ext cx="8833103" cy="1371599"/>
          </a:xfrm>
          <a:prstGeom prst="rect">
            <a:avLst/>
          </a:prstGeom>
          <a:noFill/>
          <a:ln>
            <a:noFill/>
          </a:ln>
        </p:spPr>
        <p:txBody>
          <a:bodyPr anchorCtr="0" anchor="ctr" bIns="91425" lIns="91425" rIns="91425" tIns="91425"/>
          <a:lstStyle>
            <a:lvl1pPr indent="0" lvl="0" marL="0" marR="0" rtl="0" algn="l">
              <a:spcBef>
                <a:spcPts val="0"/>
              </a:spcBef>
              <a:buClr>
                <a:schemeClr val="lt2"/>
              </a:buClr>
              <a:buFont typeface="Questrial"/>
              <a:buNone/>
              <a:defRPr b="0" i="0" sz="40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41" name="Shape 141"/>
          <p:cNvSpPr txBox="1"/>
          <p:nvPr>
            <p:ph idx="1" type="body"/>
          </p:nvPr>
        </p:nvSpPr>
        <p:spPr>
          <a:xfrm>
            <a:off x="1152144" y="3547871"/>
            <a:ext cx="8825659" cy="2478024"/>
          </a:xfrm>
          <a:prstGeom prst="rect">
            <a:avLst/>
          </a:prstGeom>
          <a:noFill/>
          <a:ln>
            <a:noFill/>
          </a:ln>
        </p:spPr>
        <p:txBody>
          <a:bodyPr anchorCtr="0" anchor="ctr" bIns="91425" lIns="91425" rIns="91425" tIns="91425"/>
          <a:lstStyle>
            <a:lvl1pPr indent="0" lvl="0" marL="0" marR="0" rtl="0" algn="l">
              <a:spcBef>
                <a:spcPts val="1000"/>
              </a:spcBef>
              <a:spcAft>
                <a:spcPts val="0"/>
              </a:spcAft>
              <a:buClr>
                <a:schemeClr val="accent1"/>
              </a:buClr>
              <a:buFont typeface="Noto Sans Symbols"/>
              <a:buNone/>
              <a:defRPr b="0" i="0" sz="1800" u="none" cap="none" strike="noStrike">
                <a:solidFill>
                  <a:srgbClr val="3F3F3F"/>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2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0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9pPr>
          </a:lstStyle>
          <a:p/>
        </p:txBody>
      </p:sp>
      <p:sp>
        <p:nvSpPr>
          <p:cNvPr id="142" name="Shape 142"/>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143" name="Shape 143"/>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144" name="Shape 144"/>
          <p:cNvSpPr/>
          <p:nvPr/>
        </p:nvSpPr>
        <p:spPr>
          <a:xfrm>
            <a:off x="10437811" y="0"/>
            <a:ext cx="685799"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rIns="91425" tIns="91425">
            <a:noAutofit/>
          </a:bodyPr>
          <a:lstStyle/>
          <a:p>
            <a:pPr lvl="0">
              <a:spcBef>
                <a:spcPts val="0"/>
              </a:spcBef>
              <a:buNone/>
            </a:pPr>
            <a:r>
              <a:t/>
            </a:r>
            <a:endParaRPr/>
          </a:p>
        </p:txBody>
      </p:sp>
      <p:sp>
        <p:nvSpPr>
          <p:cNvPr id="145" name="Shape 145"/>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with Caption">
    <p:spTree>
      <p:nvGrpSpPr>
        <p:cNvPr id="146" name="Shape 146"/>
        <p:cNvGrpSpPr/>
        <p:nvPr/>
      </p:nvGrpSpPr>
      <p:grpSpPr>
        <a:xfrm>
          <a:off x="0" y="0"/>
          <a:ext cx="0" cy="0"/>
          <a:chOff x="0" y="0"/>
          <a:chExt cx="0" cy="0"/>
        </a:xfrm>
      </p:grpSpPr>
      <p:grpSp>
        <p:nvGrpSpPr>
          <p:cNvPr id="147" name="Shape 147"/>
          <p:cNvGrpSpPr/>
          <p:nvPr/>
        </p:nvGrpSpPr>
        <p:grpSpPr>
          <a:xfrm>
            <a:off x="-1588" y="0"/>
            <a:ext cx="12193588" cy="6861555"/>
            <a:chOff x="-1588" y="0"/>
            <a:chExt cx="12193588" cy="6861555"/>
          </a:xfrm>
        </p:grpSpPr>
        <p:sp>
          <p:nvSpPr>
            <p:cNvPr id="148" name="Shape 148"/>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rIns="91425" tIns="91425">
              <a:noAutofit/>
            </a:bodyPr>
            <a:lstStyle/>
            <a:p>
              <a:pPr lvl="0">
                <a:spcBef>
                  <a:spcPts val="0"/>
                </a:spcBef>
                <a:buNone/>
              </a:pPr>
              <a:r>
                <a:t/>
              </a:r>
              <a:endParaRPr/>
            </a:p>
          </p:txBody>
        </p:sp>
        <p:sp>
          <p:nvSpPr>
            <p:cNvPr id="149" name="Shape 149"/>
            <p:cNvSpPr/>
            <p:nvPr/>
          </p:nvSpPr>
          <p:spPr>
            <a:xfrm>
              <a:off x="8761411" y="1828800"/>
              <a:ext cx="2819400" cy="2819400"/>
            </a:xfrm>
            <a:prstGeom prst="ellipse">
              <a:avLst/>
            </a:prstGeom>
            <a:gradFill>
              <a:gsLst>
                <a:gs pos="0">
                  <a:srgbClr val="5F9C9D">
                    <a:alpha val="6666"/>
                  </a:srgbClr>
                </a:gs>
                <a:gs pos="36000">
                  <a:srgbClr val="5F9C9D">
                    <a:alpha val="5882"/>
                  </a:srgbClr>
                </a:gs>
                <a:gs pos="69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50" name="Shape 150"/>
            <p:cNvSpPr/>
            <p:nvPr/>
          </p:nvSpPr>
          <p:spPr>
            <a:xfrm>
              <a:off x="8761411" y="5870955"/>
              <a:ext cx="990599" cy="990599"/>
            </a:xfrm>
            <a:prstGeom prst="ellipse">
              <a:avLst/>
            </a:prstGeom>
            <a:gradFill>
              <a:gsLst>
                <a:gs pos="0">
                  <a:srgbClr val="5F9C9D">
                    <a:alpha val="13725"/>
                  </a:srgbClr>
                </a:gs>
                <a:gs pos="36000">
                  <a:srgbClr val="5F9C9D">
                    <a:alpha val="6666"/>
                  </a:srgbClr>
                </a:gs>
                <a:gs pos="66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51" name="Shape 151"/>
            <p:cNvSpPr/>
            <p:nvPr/>
          </p:nvSpPr>
          <p:spPr>
            <a:xfrm>
              <a:off x="-1588" y="2667000"/>
              <a:ext cx="4190999" cy="4190999"/>
            </a:xfrm>
            <a:prstGeom prst="ellipse">
              <a:avLst/>
            </a:prstGeom>
            <a:gradFill>
              <a:gsLst>
                <a:gs pos="0">
                  <a:srgbClr val="5F9C9D">
                    <a:alpha val="10980"/>
                  </a:srgbClr>
                </a:gs>
                <a:gs pos="36000">
                  <a:srgbClr val="5F9C9D">
                    <a:alpha val="9803"/>
                  </a:srgbClr>
                </a:gs>
                <a:gs pos="75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52" name="Shape 152"/>
            <p:cNvSpPr/>
            <p:nvPr/>
          </p:nvSpPr>
          <p:spPr>
            <a:xfrm rot="-589932">
              <a:off x="8490951" y="4185117"/>
              <a:ext cx="3299407" cy="440924"/>
            </a:xfrm>
            <a:custGeom>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rIns="91425" tIns="91425">
              <a:noAutofit/>
            </a:bodyPr>
            <a:lstStyle/>
            <a:p>
              <a:pPr lvl="0">
                <a:spcBef>
                  <a:spcPts val="0"/>
                </a:spcBef>
                <a:buNone/>
              </a:pPr>
              <a:r>
                <a:t/>
              </a:r>
              <a:endParaRPr/>
            </a:p>
          </p:txBody>
        </p:sp>
        <p:sp>
          <p:nvSpPr>
            <p:cNvPr id="153" name="Shape 153"/>
            <p:cNvSpPr/>
            <p:nvPr/>
          </p:nvSpPr>
          <p:spPr>
            <a:xfrm>
              <a:off x="455612" y="4241801"/>
              <a:ext cx="11277600" cy="2337161"/>
            </a:xfrm>
            <a:custGeom>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154" name="Shape 154"/>
            <p:cNvSpPr/>
            <p:nvPr/>
          </p:nvSpPr>
          <p:spPr>
            <a:xfrm>
              <a:off x="0" y="1586"/>
              <a:ext cx="12192000" cy="6856412"/>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55" name="Shape 155"/>
          <p:cNvSpPr txBox="1"/>
          <p:nvPr/>
        </p:nvSpPr>
        <p:spPr>
          <a:xfrm>
            <a:off x="898295" y="596766"/>
            <a:ext cx="801912" cy="1569660"/>
          </a:xfrm>
          <a:prstGeom prst="rect">
            <a:avLst/>
          </a:prstGeom>
          <a:noFill/>
          <a:ln>
            <a:noFill/>
          </a:ln>
        </p:spPr>
        <p:txBody>
          <a:bodyPr anchorCtr="0" anchor="t" bIns="45700" lIns="91425" rIns="91425" tIns="45700">
            <a:noAutofit/>
          </a:bodyPr>
          <a:lstStyle/>
          <a:p>
            <a:pPr indent="0" lvl="0" marL="0" marR="0" rtl="0" algn="r">
              <a:spcBef>
                <a:spcPts val="0"/>
              </a:spcBef>
              <a:buSzPct val="25000"/>
              <a:buNone/>
            </a:pPr>
            <a:r>
              <a:rPr b="0" i="0" lang="en-US" sz="9600" u="none" cap="none" strike="noStrike">
                <a:solidFill>
                  <a:srgbClr val="86D1D8"/>
                </a:solidFill>
                <a:latin typeface="Arial"/>
                <a:ea typeface="Arial"/>
                <a:cs typeface="Arial"/>
                <a:sym typeface="Arial"/>
              </a:rPr>
              <a:t>“</a:t>
            </a:r>
          </a:p>
        </p:txBody>
      </p:sp>
      <p:sp>
        <p:nvSpPr>
          <p:cNvPr id="156" name="Shape 156"/>
          <p:cNvSpPr txBox="1"/>
          <p:nvPr/>
        </p:nvSpPr>
        <p:spPr>
          <a:xfrm>
            <a:off x="9715063" y="2629300"/>
            <a:ext cx="801912" cy="1569660"/>
          </a:xfrm>
          <a:prstGeom prst="rect">
            <a:avLst/>
          </a:prstGeom>
          <a:noFill/>
          <a:ln>
            <a:noFill/>
          </a:ln>
        </p:spPr>
        <p:txBody>
          <a:bodyPr anchorCtr="0" anchor="t" bIns="45700" lIns="91425" rIns="91425" tIns="45700">
            <a:noAutofit/>
          </a:bodyPr>
          <a:lstStyle/>
          <a:p>
            <a:pPr indent="0" lvl="0" marL="0" marR="0" rtl="0" algn="r">
              <a:spcBef>
                <a:spcPts val="0"/>
              </a:spcBef>
              <a:buSzPct val="25000"/>
              <a:buNone/>
            </a:pPr>
            <a:r>
              <a:rPr b="0" i="0" lang="en-US" sz="9600" u="none" cap="none" strike="noStrike">
                <a:solidFill>
                  <a:srgbClr val="86D1D8"/>
                </a:solidFill>
                <a:latin typeface="Arial"/>
                <a:ea typeface="Arial"/>
                <a:cs typeface="Arial"/>
                <a:sym typeface="Arial"/>
              </a:rPr>
              <a:t>”</a:t>
            </a:r>
          </a:p>
        </p:txBody>
      </p:sp>
      <p:sp>
        <p:nvSpPr>
          <p:cNvPr id="157" name="Shape 157"/>
          <p:cNvSpPr txBox="1"/>
          <p:nvPr>
            <p:ph type="title"/>
          </p:nvPr>
        </p:nvSpPr>
        <p:spPr>
          <a:xfrm>
            <a:off x="1574800" y="980516"/>
            <a:ext cx="8460983" cy="2698248"/>
          </a:xfrm>
          <a:prstGeom prst="rect">
            <a:avLst/>
          </a:prstGeom>
          <a:noFill/>
          <a:ln>
            <a:noFill/>
          </a:ln>
        </p:spPr>
        <p:txBody>
          <a:bodyPr anchorCtr="0" anchor="ctr" bIns="91425" lIns="91425" rIns="91425" tIns="91425"/>
          <a:lstStyle>
            <a:lvl1pPr indent="0" lvl="0" marL="0" marR="0" rtl="0" algn="l">
              <a:spcBef>
                <a:spcPts val="0"/>
              </a:spcBef>
              <a:buClr>
                <a:schemeClr val="lt2"/>
              </a:buClr>
              <a:buFont typeface="Questrial"/>
              <a:buNone/>
              <a:defRPr b="0" i="0" sz="40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58" name="Shape 158"/>
          <p:cNvSpPr txBox="1"/>
          <p:nvPr>
            <p:ph idx="1" type="body"/>
          </p:nvPr>
        </p:nvSpPr>
        <p:spPr>
          <a:xfrm>
            <a:off x="1945944" y="3679987"/>
            <a:ext cx="7725771" cy="342174"/>
          </a:xfrm>
          <a:prstGeom prst="rect">
            <a:avLst/>
          </a:prstGeom>
          <a:noFill/>
          <a:ln>
            <a:noFill/>
          </a:ln>
        </p:spPr>
        <p:txBody>
          <a:bodyPr anchorCtr="0" anchor="t" bIns="91425" lIns="91425" rIns="91425" tIns="91425"/>
          <a:lstStyle>
            <a:lvl1pPr indent="-342900" lvl="0" marL="342900" marR="0" rtl="0" algn="l">
              <a:spcBef>
                <a:spcPts val="1000"/>
              </a:spcBef>
              <a:spcAft>
                <a:spcPts val="0"/>
              </a:spcAft>
              <a:buClr>
                <a:schemeClr val="accent1"/>
              </a:buClr>
              <a:buFont typeface="Noto Sans Symbols"/>
              <a:buNone/>
              <a:defRPr b="0" i="0" sz="1400" u="none" cap="small" strike="noStrike">
                <a:solidFill>
                  <a:srgbClr val="86D1D8"/>
                </a:solidFill>
                <a:latin typeface="Questrial"/>
                <a:ea typeface="Questrial"/>
                <a:cs typeface="Questrial"/>
                <a:sym typeface="Questrial"/>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Questrial"/>
                <a:ea typeface="Questrial"/>
                <a:cs typeface="Questrial"/>
                <a:sym typeface="Questrial"/>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Questrial"/>
                <a:ea typeface="Questrial"/>
                <a:cs typeface="Questrial"/>
                <a:sym typeface="Questrial"/>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9pPr>
          </a:lstStyle>
          <a:p/>
        </p:txBody>
      </p:sp>
      <p:sp>
        <p:nvSpPr>
          <p:cNvPr id="159" name="Shape 159"/>
          <p:cNvSpPr txBox="1"/>
          <p:nvPr>
            <p:ph idx="2" type="body"/>
          </p:nvPr>
        </p:nvSpPr>
        <p:spPr>
          <a:xfrm>
            <a:off x="1154954" y="5029198"/>
            <a:ext cx="8825659" cy="997858"/>
          </a:xfrm>
          <a:prstGeom prst="rect">
            <a:avLst/>
          </a:prstGeom>
          <a:noFill/>
          <a:ln>
            <a:noFill/>
          </a:ln>
        </p:spPr>
        <p:txBody>
          <a:bodyPr anchorCtr="0" anchor="ctr" bIns="91425" lIns="91425" rIns="91425" tIns="91425"/>
          <a:lstStyle>
            <a:lvl1pPr indent="0" lvl="0" marL="0" marR="0" rtl="0" algn="l">
              <a:spcBef>
                <a:spcPts val="1000"/>
              </a:spcBef>
              <a:spcAft>
                <a:spcPts val="0"/>
              </a:spcAft>
              <a:buClr>
                <a:schemeClr val="accent1"/>
              </a:buClr>
              <a:buFont typeface="Noto Sans Symbols"/>
              <a:buNone/>
              <a:defRPr b="0" i="0" sz="1400" u="none" cap="none" strike="noStrike">
                <a:solidFill>
                  <a:srgbClr val="3F3F3F"/>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2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0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9pPr>
          </a:lstStyle>
          <a:p/>
        </p:txBody>
      </p:sp>
      <p:sp>
        <p:nvSpPr>
          <p:cNvPr id="160" name="Shape 160"/>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161" name="Shape 161"/>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162" name="Shape 162"/>
          <p:cNvSpPr/>
          <p:nvPr/>
        </p:nvSpPr>
        <p:spPr>
          <a:xfrm>
            <a:off x="10437811" y="0"/>
            <a:ext cx="685799"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rIns="91425" tIns="91425">
            <a:noAutofit/>
          </a:bodyPr>
          <a:lstStyle/>
          <a:p>
            <a:pPr lvl="0">
              <a:spcBef>
                <a:spcPts val="0"/>
              </a:spcBef>
              <a:buNone/>
            </a:pPr>
            <a:r>
              <a:t/>
            </a:r>
            <a:endParaRPr/>
          </a:p>
        </p:txBody>
      </p:sp>
      <p:sp>
        <p:nvSpPr>
          <p:cNvPr id="163" name="Shape 163"/>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ame Card">
    <p:spTree>
      <p:nvGrpSpPr>
        <p:cNvPr id="164" name="Shape 164"/>
        <p:cNvGrpSpPr/>
        <p:nvPr/>
      </p:nvGrpSpPr>
      <p:grpSpPr>
        <a:xfrm>
          <a:off x="0" y="0"/>
          <a:ext cx="0" cy="0"/>
          <a:chOff x="0" y="0"/>
          <a:chExt cx="0" cy="0"/>
        </a:xfrm>
      </p:grpSpPr>
      <p:grpSp>
        <p:nvGrpSpPr>
          <p:cNvPr id="165" name="Shape 165"/>
          <p:cNvGrpSpPr/>
          <p:nvPr/>
        </p:nvGrpSpPr>
        <p:grpSpPr>
          <a:xfrm>
            <a:off x="-1588" y="0"/>
            <a:ext cx="12193588" cy="6861555"/>
            <a:chOff x="-1588" y="0"/>
            <a:chExt cx="12193588" cy="6861555"/>
          </a:xfrm>
        </p:grpSpPr>
        <p:sp>
          <p:nvSpPr>
            <p:cNvPr id="166" name="Shape 166"/>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rIns="91425" tIns="91425">
              <a:noAutofit/>
            </a:bodyPr>
            <a:lstStyle/>
            <a:p>
              <a:pPr lvl="0">
                <a:spcBef>
                  <a:spcPts val="0"/>
                </a:spcBef>
                <a:buNone/>
              </a:pPr>
              <a:r>
                <a:t/>
              </a:r>
              <a:endParaRPr/>
            </a:p>
          </p:txBody>
        </p:sp>
        <p:sp>
          <p:nvSpPr>
            <p:cNvPr id="167" name="Shape 167"/>
            <p:cNvSpPr/>
            <p:nvPr/>
          </p:nvSpPr>
          <p:spPr>
            <a:xfrm>
              <a:off x="8761411" y="1828800"/>
              <a:ext cx="2819400" cy="2819400"/>
            </a:xfrm>
            <a:prstGeom prst="ellipse">
              <a:avLst/>
            </a:prstGeom>
            <a:gradFill>
              <a:gsLst>
                <a:gs pos="0">
                  <a:srgbClr val="5F9C9D">
                    <a:alpha val="6666"/>
                  </a:srgbClr>
                </a:gs>
                <a:gs pos="36000">
                  <a:srgbClr val="5F9C9D">
                    <a:alpha val="5882"/>
                  </a:srgbClr>
                </a:gs>
                <a:gs pos="69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68" name="Shape 168"/>
            <p:cNvSpPr/>
            <p:nvPr/>
          </p:nvSpPr>
          <p:spPr>
            <a:xfrm>
              <a:off x="8761411" y="5870955"/>
              <a:ext cx="990599" cy="990599"/>
            </a:xfrm>
            <a:prstGeom prst="ellipse">
              <a:avLst/>
            </a:prstGeom>
            <a:gradFill>
              <a:gsLst>
                <a:gs pos="0">
                  <a:srgbClr val="5F9C9D">
                    <a:alpha val="13725"/>
                  </a:srgbClr>
                </a:gs>
                <a:gs pos="36000">
                  <a:srgbClr val="5F9C9D">
                    <a:alpha val="6666"/>
                  </a:srgbClr>
                </a:gs>
                <a:gs pos="66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69" name="Shape 169"/>
            <p:cNvSpPr/>
            <p:nvPr/>
          </p:nvSpPr>
          <p:spPr>
            <a:xfrm>
              <a:off x="-1588" y="2667000"/>
              <a:ext cx="4190999" cy="4190999"/>
            </a:xfrm>
            <a:prstGeom prst="ellipse">
              <a:avLst/>
            </a:prstGeom>
            <a:gradFill>
              <a:gsLst>
                <a:gs pos="0">
                  <a:srgbClr val="5F9C9D">
                    <a:alpha val="10980"/>
                  </a:srgbClr>
                </a:gs>
                <a:gs pos="36000">
                  <a:srgbClr val="5F9C9D">
                    <a:alpha val="9803"/>
                  </a:srgbClr>
                </a:gs>
                <a:gs pos="75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70" name="Shape 170"/>
            <p:cNvSpPr/>
            <p:nvPr/>
          </p:nvSpPr>
          <p:spPr>
            <a:xfrm rot="-589932">
              <a:off x="8490951" y="4193583"/>
              <a:ext cx="3299407" cy="440924"/>
            </a:xfrm>
            <a:custGeom>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rIns="91425" tIns="91425">
              <a:noAutofit/>
            </a:bodyPr>
            <a:lstStyle/>
            <a:p>
              <a:pPr lvl="0">
                <a:spcBef>
                  <a:spcPts val="0"/>
                </a:spcBef>
                <a:buNone/>
              </a:pPr>
              <a:r>
                <a:t/>
              </a:r>
              <a:endParaRPr/>
            </a:p>
          </p:txBody>
        </p:sp>
        <p:sp>
          <p:nvSpPr>
            <p:cNvPr id="171" name="Shape 171"/>
            <p:cNvSpPr/>
            <p:nvPr/>
          </p:nvSpPr>
          <p:spPr>
            <a:xfrm>
              <a:off x="455612" y="4241801"/>
              <a:ext cx="11277600" cy="2337161"/>
            </a:xfrm>
            <a:custGeom>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172" name="Shape 172"/>
            <p:cNvSpPr/>
            <p:nvPr/>
          </p:nvSpPr>
          <p:spPr>
            <a:xfrm>
              <a:off x="0" y="1586"/>
              <a:ext cx="12192000" cy="6856412"/>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73" name="Shape 173"/>
          <p:cNvSpPr txBox="1"/>
          <p:nvPr>
            <p:ph type="title"/>
          </p:nvPr>
        </p:nvSpPr>
        <p:spPr>
          <a:xfrm>
            <a:off x="1154954" y="2373525"/>
            <a:ext cx="8865622" cy="1819656"/>
          </a:xfrm>
          <a:prstGeom prst="rect">
            <a:avLst/>
          </a:prstGeom>
          <a:noFill/>
          <a:ln>
            <a:noFill/>
          </a:ln>
        </p:spPr>
        <p:txBody>
          <a:bodyPr anchorCtr="0" anchor="b" bIns="91425" lIns="91425" rIns="91425" tIns="91425"/>
          <a:lstStyle>
            <a:lvl1pPr indent="0" lvl="0" marL="0" marR="0" rtl="0" algn="l">
              <a:spcBef>
                <a:spcPts val="0"/>
              </a:spcBef>
              <a:buClr>
                <a:schemeClr val="lt2"/>
              </a:buClr>
              <a:buFont typeface="Questrial"/>
              <a:buNone/>
              <a:defRPr b="0" i="0" sz="40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74" name="Shape 174"/>
          <p:cNvSpPr txBox="1"/>
          <p:nvPr>
            <p:ph idx="1" type="body"/>
          </p:nvPr>
        </p:nvSpPr>
        <p:spPr>
          <a:xfrm>
            <a:off x="1154954" y="5029200"/>
            <a:ext cx="8825659" cy="860399"/>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2000" u="none" cap="none" strike="noStrike">
                <a:solidFill>
                  <a:schemeClr val="accent1"/>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800" u="none" cap="none" strike="noStrike">
                <a:solidFill>
                  <a:srgbClr val="888888"/>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600" u="none" cap="none" strike="noStrike">
                <a:solidFill>
                  <a:srgbClr val="888888"/>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1400" u="none" cap="none" strike="noStrike">
                <a:solidFill>
                  <a:srgbClr val="888888"/>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1400" u="none" cap="none" strike="noStrike">
                <a:solidFill>
                  <a:srgbClr val="888888"/>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1400" u="none" cap="none" strike="noStrike">
                <a:solidFill>
                  <a:srgbClr val="888888"/>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1400" u="none" cap="none" strike="noStrike">
                <a:solidFill>
                  <a:srgbClr val="888888"/>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1400" u="none" cap="none" strike="noStrike">
                <a:solidFill>
                  <a:srgbClr val="888888"/>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1400" u="none" cap="none" strike="noStrike">
                <a:solidFill>
                  <a:srgbClr val="888888"/>
                </a:solidFill>
                <a:latin typeface="Questrial"/>
                <a:ea typeface="Questrial"/>
                <a:cs typeface="Questrial"/>
                <a:sym typeface="Questrial"/>
              </a:defRPr>
            </a:lvl9pPr>
          </a:lstStyle>
          <a:p/>
        </p:txBody>
      </p:sp>
      <p:sp>
        <p:nvSpPr>
          <p:cNvPr id="175" name="Shape 175"/>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176" name="Shape 176"/>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177" name="Shape 177"/>
          <p:cNvSpPr/>
          <p:nvPr/>
        </p:nvSpPr>
        <p:spPr>
          <a:xfrm>
            <a:off x="10437811" y="0"/>
            <a:ext cx="685799"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rIns="91425" tIns="91425">
            <a:noAutofit/>
          </a:bodyPr>
          <a:lstStyle/>
          <a:p>
            <a:pPr lvl="0">
              <a:spcBef>
                <a:spcPts val="0"/>
              </a:spcBef>
              <a:buNone/>
            </a:pPr>
            <a:r>
              <a:t/>
            </a:r>
            <a:endParaRPr/>
          </a:p>
        </p:txBody>
      </p:sp>
      <p:sp>
        <p:nvSpPr>
          <p:cNvPr id="178" name="Shape 178"/>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 Column">
    <p:spTree>
      <p:nvGrpSpPr>
        <p:cNvPr id="179" name="Shape 179"/>
        <p:cNvGrpSpPr/>
        <p:nvPr/>
      </p:nvGrpSpPr>
      <p:grpSpPr>
        <a:xfrm>
          <a:off x="0" y="0"/>
          <a:ext cx="0" cy="0"/>
          <a:chOff x="0" y="0"/>
          <a:chExt cx="0" cy="0"/>
        </a:xfrm>
      </p:grpSpPr>
      <p:sp>
        <p:nvSpPr>
          <p:cNvPr id="180" name="Shape 180"/>
          <p:cNvSpPr txBox="1"/>
          <p:nvPr>
            <p:ph type="title"/>
          </p:nvPr>
        </p:nvSpPr>
        <p:spPr>
          <a:xfrm>
            <a:off x="1154954" y="973667"/>
            <a:ext cx="8825659" cy="706964"/>
          </a:xfrm>
          <a:prstGeom prst="rect">
            <a:avLst/>
          </a:prstGeom>
          <a:noFill/>
          <a:ln>
            <a:noFill/>
          </a:ln>
        </p:spPr>
        <p:txBody>
          <a:bodyPr anchorCtr="0" anchor="ctr" bIns="91425" lIns="91425" rIns="91425" tIns="91425"/>
          <a:lstStyle>
            <a:lvl1pPr indent="0" lvl="0" marL="0" marR="0" rtl="0" algn="l">
              <a:spcBef>
                <a:spcPts val="0"/>
              </a:spcBef>
              <a:buClr>
                <a:schemeClr val="lt2"/>
              </a:buClr>
              <a:buFont typeface="Questrial"/>
              <a:buNone/>
              <a:defRPr b="0" i="0" sz="36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81" name="Shape 181"/>
          <p:cNvSpPr txBox="1"/>
          <p:nvPr>
            <p:ph idx="1" type="body"/>
          </p:nvPr>
        </p:nvSpPr>
        <p:spPr>
          <a:xfrm>
            <a:off x="1154954" y="2603500"/>
            <a:ext cx="3129168" cy="576260"/>
          </a:xfrm>
          <a:prstGeom prst="rect">
            <a:avLst/>
          </a:prstGeom>
          <a:noFill/>
          <a:ln>
            <a:noFill/>
          </a:ln>
        </p:spPr>
        <p:txBody>
          <a:bodyPr anchorCtr="0" anchor="b" bIns="91425" lIns="91425" rIns="91425" tIns="91425"/>
          <a:lstStyle>
            <a:lvl1pPr indent="0" lvl="0" marL="0" marR="0" rtl="0" algn="l">
              <a:spcBef>
                <a:spcPts val="1000"/>
              </a:spcBef>
              <a:spcAft>
                <a:spcPts val="0"/>
              </a:spcAft>
              <a:buClr>
                <a:schemeClr val="accent1"/>
              </a:buClr>
              <a:buFont typeface="Noto Sans Symbols"/>
              <a:buNone/>
              <a:defRPr b="0" i="0" sz="2400" u="none" cap="none" strike="noStrike">
                <a:solidFill>
                  <a:schemeClr val="accent1"/>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1" i="0" sz="20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1" i="0" sz="18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9pPr>
          </a:lstStyle>
          <a:p/>
        </p:txBody>
      </p:sp>
      <p:sp>
        <p:nvSpPr>
          <p:cNvPr id="182" name="Shape 182"/>
          <p:cNvSpPr txBox="1"/>
          <p:nvPr>
            <p:ph idx="2" type="body"/>
          </p:nvPr>
        </p:nvSpPr>
        <p:spPr>
          <a:xfrm>
            <a:off x="1154954" y="3179764"/>
            <a:ext cx="3129168" cy="2847290"/>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1400" u="none" cap="none" strike="noStrike">
                <a:solidFill>
                  <a:srgbClr val="3F3F3F"/>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2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0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9pPr>
          </a:lstStyle>
          <a:p/>
        </p:txBody>
      </p:sp>
      <p:sp>
        <p:nvSpPr>
          <p:cNvPr id="183" name="Shape 183"/>
          <p:cNvSpPr txBox="1"/>
          <p:nvPr>
            <p:ph idx="3" type="body"/>
          </p:nvPr>
        </p:nvSpPr>
        <p:spPr>
          <a:xfrm>
            <a:off x="4512721" y="2603500"/>
            <a:ext cx="3145380" cy="576260"/>
          </a:xfrm>
          <a:prstGeom prst="rect">
            <a:avLst/>
          </a:prstGeom>
          <a:noFill/>
          <a:ln>
            <a:noFill/>
          </a:ln>
        </p:spPr>
        <p:txBody>
          <a:bodyPr anchorCtr="0" anchor="b" bIns="91425" lIns="91425" rIns="91425" tIns="91425"/>
          <a:lstStyle>
            <a:lvl1pPr indent="0" lvl="0" marL="0" marR="0" rtl="0" algn="l">
              <a:spcBef>
                <a:spcPts val="1000"/>
              </a:spcBef>
              <a:spcAft>
                <a:spcPts val="0"/>
              </a:spcAft>
              <a:buClr>
                <a:schemeClr val="accent1"/>
              </a:buClr>
              <a:buFont typeface="Noto Sans Symbols"/>
              <a:buNone/>
              <a:defRPr b="0" i="0" sz="2400" u="none" cap="none" strike="noStrike">
                <a:solidFill>
                  <a:schemeClr val="accent1"/>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1" i="0" sz="20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1" i="0" sz="18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9pPr>
          </a:lstStyle>
          <a:p/>
        </p:txBody>
      </p:sp>
      <p:sp>
        <p:nvSpPr>
          <p:cNvPr id="184" name="Shape 184"/>
          <p:cNvSpPr txBox="1"/>
          <p:nvPr>
            <p:ph idx="4" type="body"/>
          </p:nvPr>
        </p:nvSpPr>
        <p:spPr>
          <a:xfrm>
            <a:off x="4512721" y="3179764"/>
            <a:ext cx="3145380" cy="2847290"/>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1400" u="none" cap="none" strike="noStrike">
                <a:solidFill>
                  <a:srgbClr val="3F3F3F"/>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2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0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9pPr>
          </a:lstStyle>
          <a:p/>
        </p:txBody>
      </p:sp>
      <p:sp>
        <p:nvSpPr>
          <p:cNvPr id="185" name="Shape 185"/>
          <p:cNvSpPr txBox="1"/>
          <p:nvPr>
            <p:ph idx="5" type="body"/>
          </p:nvPr>
        </p:nvSpPr>
        <p:spPr>
          <a:xfrm>
            <a:off x="7886700" y="2595032"/>
            <a:ext cx="3161029" cy="584731"/>
          </a:xfrm>
          <a:prstGeom prst="rect">
            <a:avLst/>
          </a:prstGeom>
          <a:noFill/>
          <a:ln>
            <a:noFill/>
          </a:ln>
        </p:spPr>
        <p:txBody>
          <a:bodyPr anchorCtr="0" anchor="b" bIns="91425" lIns="91425" rIns="91425" tIns="91425"/>
          <a:lstStyle>
            <a:lvl1pPr indent="0" lvl="0" marL="0" marR="0" rtl="0" algn="l">
              <a:spcBef>
                <a:spcPts val="1000"/>
              </a:spcBef>
              <a:spcAft>
                <a:spcPts val="0"/>
              </a:spcAft>
              <a:buClr>
                <a:schemeClr val="accent1"/>
              </a:buClr>
              <a:buFont typeface="Noto Sans Symbols"/>
              <a:buNone/>
              <a:defRPr b="0" i="0" sz="2400" u="none" cap="none" strike="noStrike">
                <a:solidFill>
                  <a:schemeClr val="accent1"/>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1" i="0" sz="20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1" i="0" sz="18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9pPr>
          </a:lstStyle>
          <a:p/>
        </p:txBody>
      </p:sp>
      <p:sp>
        <p:nvSpPr>
          <p:cNvPr id="186" name="Shape 186"/>
          <p:cNvSpPr txBox="1"/>
          <p:nvPr>
            <p:ph idx="6" type="body"/>
          </p:nvPr>
        </p:nvSpPr>
        <p:spPr>
          <a:xfrm>
            <a:off x="7886700" y="3179764"/>
            <a:ext cx="3161029" cy="2847290"/>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1400" u="none" cap="none" strike="noStrike">
                <a:solidFill>
                  <a:srgbClr val="3F3F3F"/>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2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0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9pPr>
          </a:lstStyle>
          <a:p/>
        </p:txBody>
      </p:sp>
      <p:cxnSp>
        <p:nvCxnSpPr>
          <p:cNvPr id="187" name="Shape 187"/>
          <p:cNvCxnSpPr/>
          <p:nvPr/>
        </p:nvCxnSpPr>
        <p:spPr>
          <a:xfrm>
            <a:off x="4384991" y="2603500"/>
            <a:ext cx="32564" cy="3423554"/>
          </a:xfrm>
          <a:prstGeom prst="straightConnector1">
            <a:avLst/>
          </a:prstGeom>
          <a:noFill/>
          <a:ln cap="flat" cmpd="sng" w="12700">
            <a:solidFill>
              <a:schemeClr val="dk1">
                <a:alpha val="40000"/>
              </a:schemeClr>
            </a:solidFill>
            <a:prstDash val="solid"/>
            <a:round/>
            <a:headEnd len="med" w="med" type="none"/>
            <a:tailEnd len="med" w="med" type="none"/>
          </a:ln>
        </p:spPr>
      </p:cxnSp>
      <p:cxnSp>
        <p:nvCxnSpPr>
          <p:cNvPr id="188" name="Shape 188"/>
          <p:cNvCxnSpPr/>
          <p:nvPr/>
        </p:nvCxnSpPr>
        <p:spPr>
          <a:xfrm>
            <a:off x="7775824" y="2603500"/>
            <a:ext cx="0" cy="3423554"/>
          </a:xfrm>
          <a:prstGeom prst="straightConnector1">
            <a:avLst/>
          </a:prstGeom>
          <a:noFill/>
          <a:ln cap="flat" cmpd="sng" w="12700">
            <a:solidFill>
              <a:schemeClr val="dk1">
                <a:alpha val="40000"/>
              </a:schemeClr>
            </a:solidFill>
            <a:prstDash val="solid"/>
            <a:round/>
            <a:headEnd len="med" w="med" type="none"/>
            <a:tailEnd len="med" w="med" type="none"/>
          </a:ln>
        </p:spPr>
      </p:cxnSp>
      <p:sp>
        <p:nvSpPr>
          <p:cNvPr id="189" name="Shape 189"/>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190" name="Shape 190"/>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191" name="Shape 191"/>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 Picture Column">
    <p:spTree>
      <p:nvGrpSpPr>
        <p:cNvPr id="192" name="Shape 192"/>
        <p:cNvGrpSpPr/>
        <p:nvPr/>
      </p:nvGrpSpPr>
      <p:grpSpPr>
        <a:xfrm>
          <a:off x="0" y="0"/>
          <a:ext cx="0" cy="0"/>
          <a:chOff x="0" y="0"/>
          <a:chExt cx="0" cy="0"/>
        </a:xfrm>
      </p:grpSpPr>
      <p:sp>
        <p:nvSpPr>
          <p:cNvPr id="193" name="Shape 193"/>
          <p:cNvSpPr txBox="1"/>
          <p:nvPr>
            <p:ph type="title"/>
          </p:nvPr>
        </p:nvSpPr>
        <p:spPr>
          <a:xfrm>
            <a:off x="1154954" y="973667"/>
            <a:ext cx="8825659" cy="706964"/>
          </a:xfrm>
          <a:prstGeom prst="rect">
            <a:avLst/>
          </a:prstGeom>
          <a:noFill/>
          <a:ln>
            <a:noFill/>
          </a:ln>
        </p:spPr>
        <p:txBody>
          <a:bodyPr anchorCtr="0" anchor="ctr" bIns="91425" lIns="91425" rIns="91425" tIns="91425"/>
          <a:lstStyle>
            <a:lvl1pPr indent="0" lvl="0" marL="0" marR="0" rtl="0" algn="l">
              <a:spcBef>
                <a:spcPts val="0"/>
              </a:spcBef>
              <a:buClr>
                <a:schemeClr val="lt2"/>
              </a:buClr>
              <a:buFont typeface="Questrial"/>
              <a:buNone/>
              <a:defRPr b="0" i="0" sz="36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94" name="Shape 194"/>
          <p:cNvSpPr txBox="1"/>
          <p:nvPr>
            <p:ph idx="1" type="body"/>
          </p:nvPr>
        </p:nvSpPr>
        <p:spPr>
          <a:xfrm>
            <a:off x="1154954" y="4532844"/>
            <a:ext cx="3050438" cy="576260"/>
          </a:xfrm>
          <a:prstGeom prst="rect">
            <a:avLst/>
          </a:prstGeom>
          <a:noFill/>
          <a:ln>
            <a:noFill/>
          </a:ln>
        </p:spPr>
        <p:txBody>
          <a:bodyPr anchorCtr="0" anchor="b" bIns="91425" lIns="91425" rIns="91425" tIns="91425"/>
          <a:lstStyle>
            <a:lvl1pPr indent="0" lvl="0" marL="0" marR="0" rtl="0" algn="l">
              <a:spcBef>
                <a:spcPts val="1000"/>
              </a:spcBef>
              <a:spcAft>
                <a:spcPts val="0"/>
              </a:spcAft>
              <a:buClr>
                <a:schemeClr val="accent1"/>
              </a:buClr>
              <a:buFont typeface="Noto Sans Symbols"/>
              <a:buNone/>
              <a:defRPr b="0" i="0" sz="2400" u="none" cap="none" strike="noStrike">
                <a:solidFill>
                  <a:schemeClr val="accent1"/>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1" i="0" sz="20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1" i="0" sz="18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9pPr>
          </a:lstStyle>
          <a:p/>
        </p:txBody>
      </p:sp>
      <p:sp>
        <p:nvSpPr>
          <p:cNvPr id="195" name="Shape 195"/>
          <p:cNvSpPr/>
          <p:nvPr>
            <p:ph idx="2" type="pic"/>
          </p:nvPr>
        </p:nvSpPr>
        <p:spPr>
          <a:xfrm>
            <a:off x="1334551" y="2610916"/>
            <a:ext cx="2691241" cy="1584094"/>
          </a:xfrm>
          <a:prstGeom prst="roundRect">
            <a:avLst>
              <a:gd fmla="val 1858" name="adj"/>
            </a:avLst>
          </a:prstGeom>
          <a:noFill/>
          <a:ln>
            <a:noFill/>
          </a:ln>
          <a:effectLst>
            <a:outerShdw blurRad="50799" rotWithShape="0" algn="tl" dir="5400000" dist="50800">
              <a:srgbClr val="000000">
                <a:alpha val="42745"/>
              </a:srgbClr>
            </a:outerShdw>
          </a:effectLst>
        </p:spPr>
        <p:txBody>
          <a:bodyPr anchorCtr="0" anchor="t" bIns="91425" lIns="91425" rIns="91425" tIns="91425"/>
          <a:lstStyle>
            <a:lvl1pPr indent="0" lvl="0" marL="0" marR="0" rtl="0" algn="ctr">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9pPr>
          </a:lstStyle>
          <a:p/>
        </p:txBody>
      </p:sp>
      <p:sp>
        <p:nvSpPr>
          <p:cNvPr id="196" name="Shape 196"/>
          <p:cNvSpPr txBox="1"/>
          <p:nvPr>
            <p:ph idx="3" type="body"/>
          </p:nvPr>
        </p:nvSpPr>
        <p:spPr>
          <a:xfrm>
            <a:off x="1154954" y="5109107"/>
            <a:ext cx="3050438" cy="917949"/>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1400" u="none" cap="none" strike="noStrike">
                <a:solidFill>
                  <a:srgbClr val="3F3F3F"/>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2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0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9pPr>
          </a:lstStyle>
          <a:p/>
        </p:txBody>
      </p:sp>
      <p:sp>
        <p:nvSpPr>
          <p:cNvPr id="197" name="Shape 197"/>
          <p:cNvSpPr txBox="1"/>
          <p:nvPr>
            <p:ph idx="4" type="body"/>
          </p:nvPr>
        </p:nvSpPr>
        <p:spPr>
          <a:xfrm>
            <a:off x="4568864" y="4532842"/>
            <a:ext cx="3050438" cy="576262"/>
          </a:xfrm>
          <a:prstGeom prst="rect">
            <a:avLst/>
          </a:prstGeom>
          <a:noFill/>
          <a:ln>
            <a:noFill/>
          </a:ln>
        </p:spPr>
        <p:txBody>
          <a:bodyPr anchorCtr="0" anchor="b" bIns="91425" lIns="91425" rIns="91425" tIns="91425"/>
          <a:lstStyle>
            <a:lvl1pPr indent="0" lvl="0" marL="0" marR="0" rtl="0" algn="l">
              <a:spcBef>
                <a:spcPts val="1000"/>
              </a:spcBef>
              <a:spcAft>
                <a:spcPts val="0"/>
              </a:spcAft>
              <a:buClr>
                <a:schemeClr val="accent1"/>
              </a:buClr>
              <a:buFont typeface="Noto Sans Symbols"/>
              <a:buNone/>
              <a:defRPr b="0" i="0" sz="2400" u="none" cap="none" strike="noStrike">
                <a:solidFill>
                  <a:schemeClr val="accent1"/>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1" i="0" sz="20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1" i="0" sz="18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9pPr>
          </a:lstStyle>
          <a:p/>
        </p:txBody>
      </p:sp>
      <p:sp>
        <p:nvSpPr>
          <p:cNvPr id="198" name="Shape 198"/>
          <p:cNvSpPr/>
          <p:nvPr>
            <p:ph idx="5" type="pic"/>
          </p:nvPr>
        </p:nvSpPr>
        <p:spPr>
          <a:xfrm>
            <a:off x="4748462" y="2603500"/>
            <a:ext cx="2691241" cy="1591509"/>
          </a:xfrm>
          <a:prstGeom prst="roundRect">
            <a:avLst>
              <a:gd fmla="val 1858" name="adj"/>
            </a:avLst>
          </a:prstGeom>
          <a:noFill/>
          <a:ln>
            <a:noFill/>
          </a:ln>
          <a:effectLst>
            <a:outerShdw blurRad="50799" rotWithShape="0" algn="tl" dir="5400000" dist="50800">
              <a:srgbClr val="000000">
                <a:alpha val="42745"/>
              </a:srgbClr>
            </a:outerShdw>
          </a:effectLst>
        </p:spPr>
        <p:txBody>
          <a:bodyPr anchorCtr="0" anchor="t" bIns="91425" lIns="91425" rIns="91425" tIns="91425"/>
          <a:lstStyle>
            <a:lvl1pPr indent="0" lvl="0" marL="0" marR="0" rtl="0" algn="ctr">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9pPr>
          </a:lstStyle>
          <a:p/>
        </p:txBody>
      </p:sp>
      <p:sp>
        <p:nvSpPr>
          <p:cNvPr id="199" name="Shape 199"/>
          <p:cNvSpPr txBox="1"/>
          <p:nvPr>
            <p:ph idx="6" type="body"/>
          </p:nvPr>
        </p:nvSpPr>
        <p:spPr>
          <a:xfrm>
            <a:off x="4568864" y="5109107"/>
            <a:ext cx="3050438" cy="912577"/>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1400" u="none" cap="none" strike="noStrike">
                <a:solidFill>
                  <a:srgbClr val="3F3F3F"/>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2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0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9pPr>
          </a:lstStyle>
          <a:p/>
        </p:txBody>
      </p:sp>
      <p:sp>
        <p:nvSpPr>
          <p:cNvPr id="200" name="Shape 200"/>
          <p:cNvSpPr txBox="1"/>
          <p:nvPr>
            <p:ph idx="7" type="body"/>
          </p:nvPr>
        </p:nvSpPr>
        <p:spPr>
          <a:xfrm>
            <a:off x="7983432" y="4532842"/>
            <a:ext cx="3050438" cy="576262"/>
          </a:xfrm>
          <a:prstGeom prst="rect">
            <a:avLst/>
          </a:prstGeom>
          <a:noFill/>
          <a:ln>
            <a:noFill/>
          </a:ln>
        </p:spPr>
        <p:txBody>
          <a:bodyPr anchorCtr="0" anchor="b" bIns="91425" lIns="91425" rIns="91425" tIns="91425"/>
          <a:lstStyle>
            <a:lvl1pPr indent="0" lvl="0" marL="0" marR="0" rtl="0" algn="l">
              <a:spcBef>
                <a:spcPts val="1000"/>
              </a:spcBef>
              <a:spcAft>
                <a:spcPts val="0"/>
              </a:spcAft>
              <a:buClr>
                <a:schemeClr val="accent1"/>
              </a:buClr>
              <a:buFont typeface="Noto Sans Symbols"/>
              <a:buNone/>
              <a:defRPr b="0" i="0" sz="2400" u="none" cap="none" strike="noStrike">
                <a:solidFill>
                  <a:schemeClr val="accent1"/>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1" i="0" sz="20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1" i="0" sz="18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9pPr>
          </a:lstStyle>
          <a:p/>
        </p:txBody>
      </p:sp>
      <p:sp>
        <p:nvSpPr>
          <p:cNvPr id="201" name="Shape 201"/>
          <p:cNvSpPr/>
          <p:nvPr>
            <p:ph idx="8" type="pic"/>
          </p:nvPr>
        </p:nvSpPr>
        <p:spPr>
          <a:xfrm>
            <a:off x="8163031" y="2603500"/>
            <a:ext cx="2691241" cy="1591509"/>
          </a:xfrm>
          <a:prstGeom prst="roundRect">
            <a:avLst>
              <a:gd fmla="val 1858" name="adj"/>
            </a:avLst>
          </a:prstGeom>
          <a:noFill/>
          <a:ln>
            <a:noFill/>
          </a:ln>
          <a:effectLst>
            <a:outerShdw blurRad="50799" rotWithShape="0" algn="tl" dir="5400000" dist="50800">
              <a:srgbClr val="000000">
                <a:alpha val="42745"/>
              </a:srgbClr>
            </a:outerShdw>
          </a:effectLst>
        </p:spPr>
        <p:txBody>
          <a:bodyPr anchorCtr="0" anchor="t" bIns="91425" lIns="91425" rIns="91425" tIns="91425"/>
          <a:lstStyle>
            <a:lvl1pPr indent="0" lvl="0" marL="0" marR="0" rtl="0" algn="ctr">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9pPr>
          </a:lstStyle>
          <a:p/>
        </p:txBody>
      </p:sp>
      <p:sp>
        <p:nvSpPr>
          <p:cNvPr id="202" name="Shape 202"/>
          <p:cNvSpPr txBox="1"/>
          <p:nvPr>
            <p:ph idx="9" type="body"/>
          </p:nvPr>
        </p:nvSpPr>
        <p:spPr>
          <a:xfrm>
            <a:off x="7983432" y="5109107"/>
            <a:ext cx="3050438" cy="917946"/>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1400" u="none" cap="none" strike="noStrike">
                <a:solidFill>
                  <a:srgbClr val="3F3F3F"/>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2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0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9pPr>
          </a:lstStyle>
          <a:p/>
        </p:txBody>
      </p:sp>
      <p:cxnSp>
        <p:nvCxnSpPr>
          <p:cNvPr id="203" name="Shape 203"/>
          <p:cNvCxnSpPr/>
          <p:nvPr/>
        </p:nvCxnSpPr>
        <p:spPr>
          <a:xfrm>
            <a:off x="4384244" y="2603500"/>
            <a:ext cx="0" cy="3461810"/>
          </a:xfrm>
          <a:prstGeom prst="straightConnector1">
            <a:avLst/>
          </a:prstGeom>
          <a:noFill/>
          <a:ln cap="flat" cmpd="sng" w="12700">
            <a:solidFill>
              <a:schemeClr val="dk1">
                <a:alpha val="40000"/>
              </a:schemeClr>
            </a:solidFill>
            <a:prstDash val="solid"/>
            <a:round/>
            <a:headEnd len="med" w="med" type="none"/>
            <a:tailEnd len="med" w="med" type="none"/>
          </a:ln>
        </p:spPr>
      </p:cxnSp>
      <p:cxnSp>
        <p:nvCxnSpPr>
          <p:cNvPr id="204" name="Shape 204"/>
          <p:cNvCxnSpPr/>
          <p:nvPr/>
        </p:nvCxnSpPr>
        <p:spPr>
          <a:xfrm>
            <a:off x="7807352" y="2603500"/>
            <a:ext cx="0" cy="3461810"/>
          </a:xfrm>
          <a:prstGeom prst="straightConnector1">
            <a:avLst/>
          </a:prstGeom>
          <a:noFill/>
          <a:ln cap="flat" cmpd="sng" w="12700">
            <a:solidFill>
              <a:schemeClr val="dk1">
                <a:alpha val="40000"/>
              </a:schemeClr>
            </a:solidFill>
            <a:prstDash val="solid"/>
            <a:round/>
            <a:headEnd len="med" w="med" type="none"/>
            <a:tailEnd len="med" w="med" type="none"/>
          </a:ln>
        </p:spPr>
      </p:cxnSp>
      <p:sp>
        <p:nvSpPr>
          <p:cNvPr id="205" name="Shape 205"/>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206" name="Shape 206"/>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207" name="Shape 207"/>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208" name="Shape 208"/>
        <p:cNvGrpSpPr/>
        <p:nvPr/>
      </p:nvGrpSpPr>
      <p:grpSpPr>
        <a:xfrm>
          <a:off x="0" y="0"/>
          <a:ext cx="0" cy="0"/>
          <a:chOff x="0" y="0"/>
          <a:chExt cx="0" cy="0"/>
        </a:xfrm>
      </p:grpSpPr>
      <p:sp>
        <p:nvSpPr>
          <p:cNvPr id="209" name="Shape 209"/>
          <p:cNvSpPr txBox="1"/>
          <p:nvPr>
            <p:ph type="title"/>
          </p:nvPr>
        </p:nvSpPr>
        <p:spPr>
          <a:xfrm>
            <a:off x="1154954" y="973667"/>
            <a:ext cx="8825659" cy="706964"/>
          </a:xfrm>
          <a:prstGeom prst="rect">
            <a:avLst/>
          </a:prstGeom>
          <a:noFill/>
          <a:ln>
            <a:noFill/>
          </a:ln>
        </p:spPr>
        <p:txBody>
          <a:bodyPr anchorCtr="0" anchor="ctr" bIns="91425" lIns="91425" rIns="91425" tIns="91425"/>
          <a:lstStyle>
            <a:lvl1pPr indent="0" lvl="0" marL="0" marR="0" rtl="0" algn="l">
              <a:spcBef>
                <a:spcPts val="0"/>
              </a:spcBef>
              <a:buClr>
                <a:schemeClr val="lt2"/>
              </a:buClr>
              <a:buFont typeface="Questrial"/>
              <a:buNone/>
              <a:defRPr b="0" i="0" sz="36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210" name="Shape 210"/>
          <p:cNvSpPr txBox="1"/>
          <p:nvPr>
            <p:ph idx="1" type="body"/>
          </p:nvPr>
        </p:nvSpPr>
        <p:spPr>
          <a:xfrm rot="5400000">
            <a:off x="3855399" y="-105412"/>
            <a:ext cx="3424767" cy="8825659"/>
          </a:xfrm>
          <a:prstGeom prst="rect">
            <a:avLst/>
          </a:prstGeom>
          <a:noFill/>
          <a:ln>
            <a:noFill/>
          </a:ln>
        </p:spPr>
        <p:txBody>
          <a:bodyPr anchorCtr="0" anchor="t" bIns="91425" lIns="91425" rIns="91425" tIns="91425"/>
          <a:lstStyle>
            <a:lvl1pPr indent="-251459" lvl="0" marL="342900" marR="0" rtl="0" algn="l">
              <a:spcBef>
                <a:spcPts val="1000"/>
              </a:spcBef>
              <a:spcAft>
                <a:spcPts val="0"/>
              </a:spcAft>
              <a:buClr>
                <a:schemeClr val="accent1"/>
              </a:buClr>
              <a:buSzPct val="79999"/>
              <a:buFont typeface="Noto Sans Symbols"/>
              <a:buChar char="▶"/>
              <a:defRPr b="0" i="0" sz="1800" u="none" cap="none" strike="noStrike">
                <a:solidFill>
                  <a:srgbClr val="3F3F3F"/>
                </a:solidFill>
                <a:latin typeface="Questrial"/>
                <a:ea typeface="Questrial"/>
                <a:cs typeface="Questrial"/>
                <a:sym typeface="Questrial"/>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Questrial"/>
                <a:ea typeface="Questrial"/>
                <a:cs typeface="Questrial"/>
                <a:sym typeface="Questrial"/>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Questrial"/>
                <a:ea typeface="Questrial"/>
                <a:cs typeface="Questrial"/>
                <a:sym typeface="Questrial"/>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9pPr>
          </a:lstStyle>
          <a:p/>
        </p:txBody>
      </p:sp>
      <p:sp>
        <p:nvSpPr>
          <p:cNvPr id="211" name="Shape 211"/>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212" name="Shape 212"/>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213" name="Shape 213"/>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214" name="Shape 214"/>
        <p:cNvGrpSpPr/>
        <p:nvPr/>
      </p:nvGrpSpPr>
      <p:grpSpPr>
        <a:xfrm>
          <a:off x="0" y="0"/>
          <a:ext cx="0" cy="0"/>
          <a:chOff x="0" y="0"/>
          <a:chExt cx="0" cy="0"/>
        </a:xfrm>
      </p:grpSpPr>
      <p:grpSp>
        <p:nvGrpSpPr>
          <p:cNvPr id="215" name="Shape 215"/>
          <p:cNvGrpSpPr/>
          <p:nvPr/>
        </p:nvGrpSpPr>
        <p:grpSpPr>
          <a:xfrm>
            <a:off x="-1588" y="0"/>
            <a:ext cx="12193588" cy="6861555"/>
            <a:chOff x="-1588" y="0"/>
            <a:chExt cx="12193588" cy="6861555"/>
          </a:xfrm>
        </p:grpSpPr>
        <p:sp>
          <p:nvSpPr>
            <p:cNvPr id="216" name="Shape 216"/>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rIns="91425" tIns="91425">
              <a:noAutofit/>
            </a:bodyPr>
            <a:lstStyle/>
            <a:p>
              <a:pPr lvl="0">
                <a:spcBef>
                  <a:spcPts val="0"/>
                </a:spcBef>
                <a:buNone/>
              </a:pPr>
              <a:r>
                <a:t/>
              </a:r>
              <a:endParaRPr/>
            </a:p>
          </p:txBody>
        </p:sp>
        <p:sp>
          <p:nvSpPr>
            <p:cNvPr id="217" name="Shape 217"/>
            <p:cNvSpPr/>
            <p:nvPr/>
          </p:nvSpPr>
          <p:spPr>
            <a:xfrm>
              <a:off x="8761411" y="1828800"/>
              <a:ext cx="2819400" cy="2819400"/>
            </a:xfrm>
            <a:prstGeom prst="ellipse">
              <a:avLst/>
            </a:prstGeom>
            <a:gradFill>
              <a:gsLst>
                <a:gs pos="0">
                  <a:srgbClr val="5F9C9D">
                    <a:alpha val="6666"/>
                  </a:srgbClr>
                </a:gs>
                <a:gs pos="36000">
                  <a:srgbClr val="5F9C9D">
                    <a:alpha val="5882"/>
                  </a:srgbClr>
                </a:gs>
                <a:gs pos="69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218" name="Shape 218"/>
            <p:cNvSpPr/>
            <p:nvPr/>
          </p:nvSpPr>
          <p:spPr>
            <a:xfrm>
              <a:off x="8761411" y="5870955"/>
              <a:ext cx="990599" cy="990599"/>
            </a:xfrm>
            <a:prstGeom prst="ellipse">
              <a:avLst/>
            </a:prstGeom>
            <a:gradFill>
              <a:gsLst>
                <a:gs pos="0">
                  <a:srgbClr val="5F9C9D">
                    <a:alpha val="13725"/>
                  </a:srgbClr>
                </a:gs>
                <a:gs pos="36000">
                  <a:srgbClr val="5F9C9D">
                    <a:alpha val="6666"/>
                  </a:srgbClr>
                </a:gs>
                <a:gs pos="66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219" name="Shape 219"/>
            <p:cNvSpPr/>
            <p:nvPr/>
          </p:nvSpPr>
          <p:spPr>
            <a:xfrm>
              <a:off x="-1588" y="2667000"/>
              <a:ext cx="4190999" cy="4190999"/>
            </a:xfrm>
            <a:prstGeom prst="ellipse">
              <a:avLst/>
            </a:prstGeom>
            <a:gradFill>
              <a:gsLst>
                <a:gs pos="0">
                  <a:srgbClr val="5F9C9D">
                    <a:alpha val="10980"/>
                  </a:srgbClr>
                </a:gs>
                <a:gs pos="36000">
                  <a:srgbClr val="5F9C9D">
                    <a:alpha val="9803"/>
                  </a:srgbClr>
                </a:gs>
                <a:gs pos="75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220" name="Shape 220"/>
            <p:cNvSpPr/>
            <p:nvPr/>
          </p:nvSpPr>
          <p:spPr>
            <a:xfrm rot="5101749">
              <a:off x="6294738" y="4577737"/>
              <a:ext cx="3299407" cy="440923"/>
            </a:xfrm>
            <a:custGeom>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rIns="91425" tIns="91425">
              <a:noAutofit/>
            </a:bodyPr>
            <a:lstStyle/>
            <a:p>
              <a:pPr lvl="0">
                <a:spcBef>
                  <a:spcPts val="0"/>
                </a:spcBef>
                <a:buNone/>
              </a:pPr>
              <a:r>
                <a:t/>
              </a:r>
              <a:endParaRPr/>
            </a:p>
          </p:txBody>
        </p:sp>
        <p:sp>
          <p:nvSpPr>
            <p:cNvPr id="221" name="Shape 221"/>
            <p:cNvSpPr/>
            <p:nvPr/>
          </p:nvSpPr>
          <p:spPr>
            <a:xfrm>
              <a:off x="414866" y="402164"/>
              <a:ext cx="6510865" cy="6053669"/>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222" name="Shape 222"/>
            <p:cNvSpPr/>
            <p:nvPr/>
          </p:nvSpPr>
          <p:spPr>
            <a:xfrm rot="5400000">
              <a:off x="4449232" y="2801720"/>
              <a:ext cx="6053669" cy="1254558"/>
            </a:xfrm>
            <a:custGeom>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223" name="Shape 223"/>
            <p:cNvSpPr/>
            <p:nvPr/>
          </p:nvSpPr>
          <p:spPr>
            <a:xfrm>
              <a:off x="0" y="1586"/>
              <a:ext cx="12192000" cy="6856412"/>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224" name="Shape 224"/>
          <p:cNvSpPr txBox="1"/>
          <p:nvPr>
            <p:ph type="title"/>
          </p:nvPr>
        </p:nvSpPr>
        <p:spPr>
          <a:xfrm rot="5400000">
            <a:off x="6923243" y="2931978"/>
            <a:ext cx="4748591" cy="1441567"/>
          </a:xfrm>
          <a:prstGeom prst="rect">
            <a:avLst/>
          </a:prstGeom>
          <a:noFill/>
          <a:ln>
            <a:noFill/>
          </a:ln>
        </p:spPr>
        <p:txBody>
          <a:bodyPr anchorCtr="0" anchor="b" bIns="91425" lIns="91425" rIns="91425" tIns="91425"/>
          <a:lstStyle>
            <a:lvl1pPr indent="0" lvl="0" marL="0" marR="0" rtl="0" algn="l">
              <a:spcBef>
                <a:spcPts val="0"/>
              </a:spcBef>
              <a:buClr>
                <a:schemeClr val="lt2"/>
              </a:buClr>
              <a:buFont typeface="Questrial"/>
              <a:buNone/>
              <a:defRPr b="0" i="0" sz="36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225" name="Shape 225"/>
          <p:cNvSpPr txBox="1"/>
          <p:nvPr>
            <p:ph idx="1" type="body"/>
          </p:nvPr>
        </p:nvSpPr>
        <p:spPr>
          <a:xfrm rot="5400000">
            <a:off x="1908670" y="524748"/>
            <a:ext cx="4748591" cy="6256025"/>
          </a:xfrm>
          <a:prstGeom prst="rect">
            <a:avLst/>
          </a:prstGeom>
          <a:noFill/>
          <a:ln>
            <a:noFill/>
          </a:ln>
        </p:spPr>
        <p:txBody>
          <a:bodyPr anchorCtr="0" anchor="t" bIns="91425" lIns="91425" rIns="91425" tIns="91425"/>
          <a:lstStyle>
            <a:lvl1pPr indent="-251459" lvl="0" marL="342900" marR="0" rtl="0" algn="l">
              <a:spcBef>
                <a:spcPts val="1000"/>
              </a:spcBef>
              <a:spcAft>
                <a:spcPts val="0"/>
              </a:spcAft>
              <a:buClr>
                <a:schemeClr val="accent1"/>
              </a:buClr>
              <a:buSzPct val="79999"/>
              <a:buFont typeface="Noto Sans Symbols"/>
              <a:buChar char="▶"/>
              <a:defRPr b="0" i="0" sz="1800" u="none" cap="none" strike="noStrike">
                <a:solidFill>
                  <a:srgbClr val="3F3F3F"/>
                </a:solidFill>
                <a:latin typeface="Questrial"/>
                <a:ea typeface="Questrial"/>
                <a:cs typeface="Questrial"/>
                <a:sym typeface="Questrial"/>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Questrial"/>
                <a:ea typeface="Questrial"/>
                <a:cs typeface="Questrial"/>
                <a:sym typeface="Questrial"/>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Questrial"/>
                <a:ea typeface="Questrial"/>
                <a:cs typeface="Questrial"/>
                <a:sym typeface="Questrial"/>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9pPr>
          </a:lstStyle>
          <a:p/>
        </p:txBody>
      </p:sp>
      <p:sp>
        <p:nvSpPr>
          <p:cNvPr id="226" name="Shape 226"/>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227" name="Shape 227"/>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228" name="Shape 228"/>
          <p:cNvSpPr/>
          <p:nvPr/>
        </p:nvSpPr>
        <p:spPr>
          <a:xfrm>
            <a:off x="10437811" y="0"/>
            <a:ext cx="685799"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rIns="91425" tIns="91425">
            <a:noAutofit/>
          </a:bodyPr>
          <a:lstStyle/>
          <a:p>
            <a:pPr lvl="0">
              <a:spcBef>
                <a:spcPts val="0"/>
              </a:spcBef>
              <a:buNone/>
            </a:pPr>
            <a:r>
              <a:t/>
            </a:r>
            <a:endParaRPr/>
          </a:p>
        </p:txBody>
      </p:sp>
      <p:sp>
        <p:nvSpPr>
          <p:cNvPr id="229" name="Shape 229"/>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33" name="Shape 33"/>
        <p:cNvGrpSpPr/>
        <p:nvPr/>
      </p:nvGrpSpPr>
      <p:grpSpPr>
        <a:xfrm>
          <a:off x="0" y="0"/>
          <a:ext cx="0" cy="0"/>
          <a:chOff x="0" y="0"/>
          <a:chExt cx="0" cy="0"/>
        </a:xfrm>
      </p:grpSpPr>
      <p:sp>
        <p:nvSpPr>
          <p:cNvPr id="34" name="Shape 34"/>
          <p:cNvSpPr txBox="1"/>
          <p:nvPr>
            <p:ph type="title"/>
          </p:nvPr>
        </p:nvSpPr>
        <p:spPr>
          <a:xfrm>
            <a:off x="1154954" y="973669"/>
            <a:ext cx="8825659" cy="706964"/>
          </a:xfrm>
          <a:prstGeom prst="rect">
            <a:avLst/>
          </a:prstGeom>
          <a:noFill/>
          <a:ln>
            <a:noFill/>
          </a:ln>
        </p:spPr>
        <p:txBody>
          <a:bodyPr anchorCtr="0" anchor="ctr" bIns="91425" lIns="91425" rIns="91425" tIns="91425"/>
          <a:lstStyle>
            <a:lvl1pPr indent="0" lvl="0" marL="0" marR="0" rtl="0" algn="l">
              <a:spcBef>
                <a:spcPts val="0"/>
              </a:spcBef>
              <a:buClr>
                <a:schemeClr val="lt2"/>
              </a:buClr>
              <a:buFont typeface="Questrial"/>
              <a:buNone/>
              <a:defRPr b="0" i="0" sz="36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35" name="Shape 35"/>
          <p:cNvSpPr txBox="1"/>
          <p:nvPr>
            <p:ph idx="1" type="body"/>
          </p:nvPr>
        </p:nvSpPr>
        <p:spPr>
          <a:xfrm>
            <a:off x="1154954" y="2603500"/>
            <a:ext cx="8825659" cy="3416299"/>
          </a:xfrm>
          <a:prstGeom prst="rect">
            <a:avLst/>
          </a:prstGeom>
          <a:noFill/>
          <a:ln>
            <a:noFill/>
          </a:ln>
        </p:spPr>
        <p:txBody>
          <a:bodyPr anchorCtr="0" anchor="t" bIns="91425" lIns="91425" rIns="91425" tIns="91425"/>
          <a:lstStyle>
            <a:lvl1pPr indent="-251459" lvl="0" marL="342900" marR="0" rtl="0" algn="l">
              <a:spcBef>
                <a:spcPts val="1000"/>
              </a:spcBef>
              <a:spcAft>
                <a:spcPts val="0"/>
              </a:spcAft>
              <a:buClr>
                <a:schemeClr val="accent1"/>
              </a:buClr>
              <a:buSzPct val="79999"/>
              <a:buFont typeface="Noto Sans Symbols"/>
              <a:buChar char="▶"/>
              <a:defRPr b="0" i="0" sz="1800" u="none" cap="none" strike="noStrike">
                <a:solidFill>
                  <a:srgbClr val="3F3F3F"/>
                </a:solidFill>
                <a:latin typeface="Questrial"/>
                <a:ea typeface="Questrial"/>
                <a:cs typeface="Questrial"/>
                <a:sym typeface="Questrial"/>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Questrial"/>
                <a:ea typeface="Questrial"/>
                <a:cs typeface="Questrial"/>
                <a:sym typeface="Questrial"/>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Questrial"/>
                <a:ea typeface="Questrial"/>
                <a:cs typeface="Questrial"/>
                <a:sym typeface="Questrial"/>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9pPr>
          </a:lstStyle>
          <a:p/>
        </p:txBody>
      </p:sp>
      <p:sp>
        <p:nvSpPr>
          <p:cNvPr id="36" name="Shape 36"/>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37" name="Shape 37"/>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38" name="Shape 38"/>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39" name="Shape 39"/>
        <p:cNvGrpSpPr/>
        <p:nvPr/>
      </p:nvGrpSpPr>
      <p:grpSpPr>
        <a:xfrm>
          <a:off x="0" y="0"/>
          <a:ext cx="0" cy="0"/>
          <a:chOff x="0" y="0"/>
          <a:chExt cx="0" cy="0"/>
        </a:xfrm>
      </p:grpSpPr>
      <p:grpSp>
        <p:nvGrpSpPr>
          <p:cNvPr id="40" name="Shape 40"/>
          <p:cNvGrpSpPr/>
          <p:nvPr/>
        </p:nvGrpSpPr>
        <p:grpSpPr>
          <a:xfrm>
            <a:off x="-1588" y="0"/>
            <a:ext cx="12193588" cy="6861555"/>
            <a:chOff x="-1588" y="0"/>
            <a:chExt cx="12193588" cy="6861555"/>
          </a:xfrm>
        </p:grpSpPr>
        <p:sp>
          <p:nvSpPr>
            <p:cNvPr id="41" name="Shape 41"/>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rIns="91425" tIns="91425">
              <a:noAutofit/>
            </a:bodyPr>
            <a:lstStyle/>
            <a:p>
              <a:pPr lvl="0">
                <a:spcBef>
                  <a:spcPts val="0"/>
                </a:spcBef>
                <a:buNone/>
              </a:pPr>
              <a:r>
                <a:t/>
              </a:r>
              <a:endParaRPr/>
            </a:p>
          </p:txBody>
        </p:sp>
        <p:sp>
          <p:nvSpPr>
            <p:cNvPr id="42" name="Shape 42"/>
            <p:cNvSpPr/>
            <p:nvPr/>
          </p:nvSpPr>
          <p:spPr>
            <a:xfrm>
              <a:off x="8761411" y="1828800"/>
              <a:ext cx="2819400" cy="2819400"/>
            </a:xfrm>
            <a:prstGeom prst="ellipse">
              <a:avLst/>
            </a:prstGeom>
            <a:gradFill>
              <a:gsLst>
                <a:gs pos="0">
                  <a:srgbClr val="5F9C9D">
                    <a:alpha val="6666"/>
                  </a:srgbClr>
                </a:gs>
                <a:gs pos="36000">
                  <a:srgbClr val="5F9C9D">
                    <a:alpha val="5882"/>
                  </a:srgbClr>
                </a:gs>
                <a:gs pos="69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43" name="Shape 43"/>
            <p:cNvSpPr/>
            <p:nvPr/>
          </p:nvSpPr>
          <p:spPr>
            <a:xfrm>
              <a:off x="8761411" y="5870955"/>
              <a:ext cx="990599" cy="990599"/>
            </a:xfrm>
            <a:prstGeom prst="ellipse">
              <a:avLst/>
            </a:prstGeom>
            <a:gradFill>
              <a:gsLst>
                <a:gs pos="0">
                  <a:srgbClr val="5F9C9D">
                    <a:alpha val="13725"/>
                  </a:srgbClr>
                </a:gs>
                <a:gs pos="36000">
                  <a:srgbClr val="5F9C9D">
                    <a:alpha val="6666"/>
                  </a:srgbClr>
                </a:gs>
                <a:gs pos="66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44" name="Shape 44"/>
            <p:cNvSpPr/>
            <p:nvPr/>
          </p:nvSpPr>
          <p:spPr>
            <a:xfrm>
              <a:off x="-1588" y="2667000"/>
              <a:ext cx="4190999" cy="4190999"/>
            </a:xfrm>
            <a:prstGeom prst="ellipse">
              <a:avLst/>
            </a:prstGeom>
            <a:gradFill>
              <a:gsLst>
                <a:gs pos="0">
                  <a:srgbClr val="5F9C9D">
                    <a:alpha val="10980"/>
                  </a:srgbClr>
                </a:gs>
                <a:gs pos="36000">
                  <a:srgbClr val="5F9C9D">
                    <a:alpha val="9803"/>
                  </a:srgbClr>
                </a:gs>
                <a:gs pos="75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45" name="Shape 45"/>
            <p:cNvSpPr/>
            <p:nvPr/>
          </p:nvSpPr>
          <p:spPr>
            <a:xfrm>
              <a:off x="7289800" y="402164"/>
              <a:ext cx="4478864" cy="6053669"/>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46" name="Shape 46"/>
            <p:cNvSpPr/>
            <p:nvPr/>
          </p:nvSpPr>
          <p:spPr>
            <a:xfrm rot="-5677511">
              <a:off x="4698352" y="1826078"/>
              <a:ext cx="3299406" cy="440923"/>
            </a:xfrm>
            <a:custGeom>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rIns="91425" tIns="91425">
              <a:noAutofit/>
            </a:bodyPr>
            <a:lstStyle/>
            <a:p>
              <a:pPr lvl="0">
                <a:spcBef>
                  <a:spcPts val="0"/>
                </a:spcBef>
                <a:buNone/>
              </a:pPr>
              <a:r>
                <a:t/>
              </a:r>
              <a:endParaRPr/>
            </a:p>
          </p:txBody>
        </p:sp>
        <p:sp>
          <p:nvSpPr>
            <p:cNvPr id="47" name="Shape 47"/>
            <p:cNvSpPr/>
            <p:nvPr/>
          </p:nvSpPr>
          <p:spPr>
            <a:xfrm rot="-5400000">
              <a:off x="3787244" y="2801721"/>
              <a:ext cx="6053669" cy="1254558"/>
            </a:xfrm>
            <a:custGeom>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48" name="Shape 48"/>
            <p:cNvSpPr/>
            <p:nvPr/>
          </p:nvSpPr>
          <p:spPr>
            <a:xfrm>
              <a:off x="0" y="1586"/>
              <a:ext cx="12192000" cy="6856412"/>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49" name="Shape 49"/>
          <p:cNvSpPr txBox="1"/>
          <p:nvPr>
            <p:ph type="title"/>
          </p:nvPr>
        </p:nvSpPr>
        <p:spPr>
          <a:xfrm>
            <a:off x="1154955" y="2679191"/>
            <a:ext cx="4343400" cy="2286000"/>
          </a:xfrm>
          <a:prstGeom prst="rect">
            <a:avLst/>
          </a:prstGeom>
          <a:noFill/>
          <a:ln>
            <a:noFill/>
          </a:ln>
        </p:spPr>
        <p:txBody>
          <a:bodyPr anchorCtr="0" anchor="ctr" bIns="91425" lIns="91425" rIns="91425" tIns="91425"/>
          <a:lstStyle>
            <a:lvl1pPr indent="0" lvl="0" marL="0" marR="0" rtl="0" algn="l">
              <a:spcBef>
                <a:spcPts val="0"/>
              </a:spcBef>
              <a:buClr>
                <a:schemeClr val="lt2"/>
              </a:buClr>
              <a:buFont typeface="Questrial"/>
              <a:buNone/>
              <a:defRPr b="0" i="0" sz="40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50" name="Shape 50"/>
          <p:cNvSpPr txBox="1"/>
          <p:nvPr>
            <p:ph idx="1" type="body"/>
          </p:nvPr>
        </p:nvSpPr>
        <p:spPr>
          <a:xfrm>
            <a:off x="6894575" y="2679191"/>
            <a:ext cx="3758183" cy="2286000"/>
          </a:xfrm>
          <a:prstGeom prst="rect">
            <a:avLst/>
          </a:prstGeom>
          <a:noFill/>
          <a:ln>
            <a:noFill/>
          </a:ln>
        </p:spPr>
        <p:txBody>
          <a:bodyPr anchorCtr="0" anchor="ctr" bIns="91425" lIns="91425" rIns="91425" tIns="91425"/>
          <a:lstStyle>
            <a:lvl1pPr indent="0" lvl="0" marL="0" marR="0" rtl="0" algn="l">
              <a:spcBef>
                <a:spcPts val="1000"/>
              </a:spcBef>
              <a:spcAft>
                <a:spcPts val="0"/>
              </a:spcAft>
              <a:buClr>
                <a:schemeClr val="accent1"/>
              </a:buClr>
              <a:buFont typeface="Noto Sans Symbols"/>
              <a:buNone/>
              <a:defRPr b="0" i="0" sz="2000" u="none" cap="none" strike="noStrike">
                <a:solidFill>
                  <a:schemeClr val="accent1"/>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800" u="none" cap="none" strike="noStrike">
                <a:solidFill>
                  <a:srgbClr val="888888"/>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600" u="none" cap="none" strike="noStrike">
                <a:solidFill>
                  <a:srgbClr val="888888"/>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1400" u="none" cap="none" strike="noStrike">
                <a:solidFill>
                  <a:srgbClr val="888888"/>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1400" u="none" cap="none" strike="noStrike">
                <a:solidFill>
                  <a:srgbClr val="888888"/>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1400" u="none" cap="none" strike="noStrike">
                <a:solidFill>
                  <a:srgbClr val="888888"/>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1400" u="none" cap="none" strike="noStrike">
                <a:solidFill>
                  <a:srgbClr val="888888"/>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1400" u="none" cap="none" strike="noStrike">
                <a:solidFill>
                  <a:srgbClr val="888888"/>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1400" u="none" cap="none" strike="noStrike">
                <a:solidFill>
                  <a:srgbClr val="888888"/>
                </a:solidFill>
                <a:latin typeface="Questrial"/>
                <a:ea typeface="Questrial"/>
                <a:cs typeface="Questrial"/>
                <a:sym typeface="Questrial"/>
              </a:defRPr>
            </a:lvl9pPr>
          </a:lstStyle>
          <a:p/>
        </p:txBody>
      </p:sp>
      <p:sp>
        <p:nvSpPr>
          <p:cNvPr id="51" name="Shape 51"/>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52" name="Shape 52"/>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53" name="Shape 53"/>
          <p:cNvSpPr/>
          <p:nvPr/>
        </p:nvSpPr>
        <p:spPr>
          <a:xfrm>
            <a:off x="10437811" y="0"/>
            <a:ext cx="685799"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rIns="91425" tIns="91425">
            <a:noAutofit/>
          </a:bodyPr>
          <a:lstStyle/>
          <a:p>
            <a:pPr lvl="0">
              <a:spcBef>
                <a:spcPts val="0"/>
              </a:spcBef>
              <a:buNone/>
            </a:pPr>
            <a:r>
              <a:t/>
            </a:r>
            <a:endParaRPr/>
          </a:p>
        </p:txBody>
      </p:sp>
      <p:sp>
        <p:nvSpPr>
          <p:cNvPr id="54" name="Shape 54"/>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55" name="Shape 55"/>
        <p:cNvGrpSpPr/>
        <p:nvPr/>
      </p:nvGrpSpPr>
      <p:grpSpPr>
        <a:xfrm>
          <a:off x="0" y="0"/>
          <a:ext cx="0" cy="0"/>
          <a:chOff x="0" y="0"/>
          <a:chExt cx="0" cy="0"/>
        </a:xfrm>
      </p:grpSpPr>
      <p:sp>
        <p:nvSpPr>
          <p:cNvPr id="56" name="Shape 56"/>
          <p:cNvSpPr txBox="1"/>
          <p:nvPr>
            <p:ph type="title"/>
          </p:nvPr>
        </p:nvSpPr>
        <p:spPr>
          <a:xfrm>
            <a:off x="1154953" y="969263"/>
            <a:ext cx="8825659" cy="704088"/>
          </a:xfrm>
          <a:prstGeom prst="rect">
            <a:avLst/>
          </a:prstGeom>
          <a:noFill/>
          <a:ln>
            <a:noFill/>
          </a:ln>
        </p:spPr>
        <p:txBody>
          <a:bodyPr anchorCtr="0" anchor="ctr" bIns="91425" lIns="91425" rIns="91425" tIns="91425"/>
          <a:lstStyle>
            <a:lvl1pPr indent="0" lvl="0" marL="0" marR="0" rtl="0" algn="l">
              <a:spcBef>
                <a:spcPts val="0"/>
              </a:spcBef>
              <a:buClr>
                <a:schemeClr val="lt2"/>
              </a:buClr>
              <a:buFont typeface="Questrial"/>
              <a:buNone/>
              <a:defRPr b="0" i="0" sz="36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57" name="Shape 57"/>
          <p:cNvSpPr txBox="1"/>
          <p:nvPr>
            <p:ph idx="1" type="body"/>
          </p:nvPr>
        </p:nvSpPr>
        <p:spPr>
          <a:xfrm>
            <a:off x="1154954" y="2603500"/>
            <a:ext cx="4828032" cy="3416301"/>
          </a:xfrm>
          <a:prstGeom prst="rect">
            <a:avLst/>
          </a:prstGeom>
          <a:noFill/>
          <a:ln>
            <a:noFill/>
          </a:ln>
        </p:spPr>
        <p:txBody>
          <a:bodyPr anchorCtr="0" anchor="t" bIns="91425" lIns="91425" rIns="91425" tIns="91425"/>
          <a:lstStyle>
            <a:lvl1pPr indent="-251459" lvl="0" marL="342900" marR="0" rtl="0" algn="l">
              <a:spcBef>
                <a:spcPts val="1000"/>
              </a:spcBef>
              <a:spcAft>
                <a:spcPts val="0"/>
              </a:spcAft>
              <a:buClr>
                <a:schemeClr val="accent1"/>
              </a:buClr>
              <a:buSzPct val="79999"/>
              <a:buFont typeface="Noto Sans Symbols"/>
              <a:buChar char="▶"/>
              <a:defRPr b="0" i="0" sz="1800" u="none" cap="none" strike="noStrike">
                <a:solidFill>
                  <a:srgbClr val="3F3F3F"/>
                </a:solidFill>
                <a:latin typeface="Questrial"/>
                <a:ea typeface="Questrial"/>
                <a:cs typeface="Questrial"/>
                <a:sym typeface="Questrial"/>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Questrial"/>
                <a:ea typeface="Questrial"/>
                <a:cs typeface="Questrial"/>
                <a:sym typeface="Questrial"/>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Questrial"/>
                <a:ea typeface="Questrial"/>
                <a:cs typeface="Questrial"/>
                <a:sym typeface="Questrial"/>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9pPr>
          </a:lstStyle>
          <a:p/>
        </p:txBody>
      </p:sp>
      <p:sp>
        <p:nvSpPr>
          <p:cNvPr id="58" name="Shape 58"/>
          <p:cNvSpPr txBox="1"/>
          <p:nvPr>
            <p:ph idx="2" type="body"/>
          </p:nvPr>
        </p:nvSpPr>
        <p:spPr>
          <a:xfrm>
            <a:off x="6208776" y="2603500"/>
            <a:ext cx="4828032" cy="3416299"/>
          </a:xfrm>
          <a:prstGeom prst="rect">
            <a:avLst/>
          </a:prstGeom>
          <a:noFill/>
          <a:ln>
            <a:noFill/>
          </a:ln>
        </p:spPr>
        <p:txBody>
          <a:bodyPr anchorCtr="0" anchor="t" bIns="91425" lIns="91425" rIns="91425" tIns="91425"/>
          <a:lstStyle>
            <a:lvl1pPr indent="-251459" lvl="0" marL="342900" marR="0" rtl="0" algn="l">
              <a:spcBef>
                <a:spcPts val="1000"/>
              </a:spcBef>
              <a:spcAft>
                <a:spcPts val="0"/>
              </a:spcAft>
              <a:buClr>
                <a:schemeClr val="accent1"/>
              </a:buClr>
              <a:buSzPct val="79999"/>
              <a:buFont typeface="Noto Sans Symbols"/>
              <a:buChar char="▶"/>
              <a:defRPr b="0" i="0" sz="1800" u="none" cap="none" strike="noStrike">
                <a:solidFill>
                  <a:srgbClr val="3F3F3F"/>
                </a:solidFill>
                <a:latin typeface="Questrial"/>
                <a:ea typeface="Questrial"/>
                <a:cs typeface="Questrial"/>
                <a:sym typeface="Questrial"/>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Questrial"/>
                <a:ea typeface="Questrial"/>
                <a:cs typeface="Questrial"/>
                <a:sym typeface="Questrial"/>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Questrial"/>
                <a:ea typeface="Questrial"/>
                <a:cs typeface="Questrial"/>
                <a:sym typeface="Questrial"/>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9pPr>
          </a:lstStyle>
          <a:p/>
        </p:txBody>
      </p:sp>
      <p:sp>
        <p:nvSpPr>
          <p:cNvPr id="59" name="Shape 59"/>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60" name="Shape 60"/>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61" name="Shape 61"/>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62" name="Shape 62"/>
        <p:cNvGrpSpPr/>
        <p:nvPr/>
      </p:nvGrpSpPr>
      <p:grpSpPr>
        <a:xfrm>
          <a:off x="0" y="0"/>
          <a:ext cx="0" cy="0"/>
          <a:chOff x="0" y="0"/>
          <a:chExt cx="0" cy="0"/>
        </a:xfrm>
      </p:grpSpPr>
      <p:sp>
        <p:nvSpPr>
          <p:cNvPr id="63" name="Shape 63"/>
          <p:cNvSpPr txBox="1"/>
          <p:nvPr>
            <p:ph type="title"/>
          </p:nvPr>
        </p:nvSpPr>
        <p:spPr>
          <a:xfrm>
            <a:off x="1154954" y="969263"/>
            <a:ext cx="8825659" cy="704088"/>
          </a:xfrm>
          <a:prstGeom prst="rect">
            <a:avLst/>
          </a:prstGeom>
          <a:noFill/>
          <a:ln>
            <a:noFill/>
          </a:ln>
        </p:spPr>
        <p:txBody>
          <a:bodyPr anchorCtr="0" anchor="ctr" bIns="91425" lIns="91425" rIns="91425" tIns="91425"/>
          <a:lstStyle>
            <a:lvl1pPr indent="0" lvl="0" marL="0" marR="0" rtl="0" algn="l">
              <a:spcBef>
                <a:spcPts val="0"/>
              </a:spcBef>
              <a:buClr>
                <a:schemeClr val="lt2"/>
              </a:buClr>
              <a:buFont typeface="Questrial"/>
              <a:buNone/>
              <a:defRPr b="0" i="0" sz="36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64" name="Shape 64"/>
          <p:cNvSpPr txBox="1"/>
          <p:nvPr>
            <p:ph idx="1" type="body"/>
          </p:nvPr>
        </p:nvSpPr>
        <p:spPr>
          <a:xfrm>
            <a:off x="1154954" y="2606040"/>
            <a:ext cx="4828032" cy="576262"/>
          </a:xfrm>
          <a:prstGeom prst="rect">
            <a:avLst/>
          </a:prstGeom>
          <a:noFill/>
          <a:ln>
            <a:noFill/>
          </a:ln>
        </p:spPr>
        <p:txBody>
          <a:bodyPr anchorCtr="0" anchor="b" bIns="91425" lIns="91425" rIns="91425" tIns="91425"/>
          <a:lstStyle>
            <a:lvl1pPr indent="0" lvl="0" marL="0" marR="0" rtl="0" algn="l">
              <a:spcBef>
                <a:spcPts val="1000"/>
              </a:spcBef>
              <a:spcAft>
                <a:spcPts val="0"/>
              </a:spcAft>
              <a:buClr>
                <a:schemeClr val="accent1"/>
              </a:buClr>
              <a:buFont typeface="Noto Sans Symbols"/>
              <a:buNone/>
              <a:defRPr b="0" i="0" sz="2400" u="none" cap="none" strike="noStrike">
                <a:solidFill>
                  <a:schemeClr val="accent1"/>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1" i="0" sz="20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1" i="0" sz="18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9pPr>
          </a:lstStyle>
          <a:p/>
        </p:txBody>
      </p:sp>
      <p:sp>
        <p:nvSpPr>
          <p:cNvPr id="65" name="Shape 65"/>
          <p:cNvSpPr txBox="1"/>
          <p:nvPr>
            <p:ph idx="2" type="body"/>
          </p:nvPr>
        </p:nvSpPr>
        <p:spPr>
          <a:xfrm>
            <a:off x="1154954" y="3198448"/>
            <a:ext cx="4828032" cy="2843784"/>
          </a:xfrm>
          <a:prstGeom prst="rect">
            <a:avLst/>
          </a:prstGeom>
          <a:noFill/>
          <a:ln>
            <a:noFill/>
          </a:ln>
        </p:spPr>
        <p:txBody>
          <a:bodyPr anchorCtr="0" anchor="t" bIns="91425" lIns="91425" rIns="91425" tIns="91425"/>
          <a:lstStyle>
            <a:lvl1pPr indent="-251459" lvl="0" marL="342900" marR="0" rtl="0" algn="l">
              <a:spcBef>
                <a:spcPts val="1000"/>
              </a:spcBef>
              <a:spcAft>
                <a:spcPts val="0"/>
              </a:spcAft>
              <a:buClr>
                <a:schemeClr val="accent1"/>
              </a:buClr>
              <a:buSzPct val="79999"/>
              <a:buFont typeface="Noto Sans Symbols"/>
              <a:buChar char="▶"/>
              <a:defRPr b="0" i="0" sz="1800" u="none" cap="none" strike="noStrike">
                <a:solidFill>
                  <a:srgbClr val="3F3F3F"/>
                </a:solidFill>
                <a:latin typeface="Questrial"/>
                <a:ea typeface="Questrial"/>
                <a:cs typeface="Questrial"/>
                <a:sym typeface="Questrial"/>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Questrial"/>
                <a:ea typeface="Questrial"/>
                <a:cs typeface="Questrial"/>
                <a:sym typeface="Questrial"/>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Questrial"/>
                <a:ea typeface="Questrial"/>
                <a:cs typeface="Questrial"/>
                <a:sym typeface="Questrial"/>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9pPr>
          </a:lstStyle>
          <a:p/>
        </p:txBody>
      </p:sp>
      <p:sp>
        <p:nvSpPr>
          <p:cNvPr id="66" name="Shape 66"/>
          <p:cNvSpPr txBox="1"/>
          <p:nvPr>
            <p:ph idx="3" type="body"/>
          </p:nvPr>
        </p:nvSpPr>
        <p:spPr>
          <a:xfrm>
            <a:off x="6208776" y="2606040"/>
            <a:ext cx="4828032" cy="576262"/>
          </a:xfrm>
          <a:prstGeom prst="rect">
            <a:avLst/>
          </a:prstGeom>
          <a:noFill/>
          <a:ln>
            <a:noFill/>
          </a:ln>
        </p:spPr>
        <p:txBody>
          <a:bodyPr anchorCtr="0" anchor="b" bIns="91425" lIns="91425" rIns="91425" tIns="91425"/>
          <a:lstStyle>
            <a:lvl1pPr indent="0" lvl="0" marL="0" marR="0" rtl="0" algn="l">
              <a:spcBef>
                <a:spcPts val="1000"/>
              </a:spcBef>
              <a:spcAft>
                <a:spcPts val="0"/>
              </a:spcAft>
              <a:buClr>
                <a:schemeClr val="accent1"/>
              </a:buClr>
              <a:buFont typeface="Noto Sans Symbols"/>
              <a:buNone/>
              <a:defRPr b="0" i="0" sz="2400" u="none" cap="none" strike="noStrike">
                <a:solidFill>
                  <a:schemeClr val="accent1"/>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1" i="0" sz="20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1" i="0" sz="18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9pPr>
          </a:lstStyle>
          <a:p/>
        </p:txBody>
      </p:sp>
      <p:sp>
        <p:nvSpPr>
          <p:cNvPr id="67" name="Shape 67"/>
          <p:cNvSpPr txBox="1"/>
          <p:nvPr>
            <p:ph idx="4" type="body"/>
          </p:nvPr>
        </p:nvSpPr>
        <p:spPr>
          <a:xfrm>
            <a:off x="6208710" y="3187921"/>
            <a:ext cx="4825159" cy="2854310"/>
          </a:xfrm>
          <a:prstGeom prst="rect">
            <a:avLst/>
          </a:prstGeom>
          <a:noFill/>
          <a:ln>
            <a:noFill/>
          </a:ln>
        </p:spPr>
        <p:txBody>
          <a:bodyPr anchorCtr="0" anchor="t" bIns="91425" lIns="91425" rIns="91425" tIns="91425"/>
          <a:lstStyle>
            <a:lvl1pPr indent="-251459" lvl="0" marL="342900" marR="0" rtl="0" algn="l">
              <a:spcBef>
                <a:spcPts val="1000"/>
              </a:spcBef>
              <a:spcAft>
                <a:spcPts val="0"/>
              </a:spcAft>
              <a:buClr>
                <a:schemeClr val="accent1"/>
              </a:buClr>
              <a:buSzPct val="79999"/>
              <a:buFont typeface="Noto Sans Symbols"/>
              <a:buChar char="▶"/>
              <a:defRPr b="0" i="0" sz="1800" u="none" cap="none" strike="noStrike">
                <a:solidFill>
                  <a:srgbClr val="3F3F3F"/>
                </a:solidFill>
                <a:latin typeface="Questrial"/>
                <a:ea typeface="Questrial"/>
                <a:cs typeface="Questrial"/>
                <a:sym typeface="Questrial"/>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Questrial"/>
                <a:ea typeface="Questrial"/>
                <a:cs typeface="Questrial"/>
                <a:sym typeface="Questrial"/>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Questrial"/>
                <a:ea typeface="Questrial"/>
                <a:cs typeface="Questrial"/>
                <a:sym typeface="Questrial"/>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9pPr>
          </a:lstStyle>
          <a:p/>
        </p:txBody>
      </p:sp>
      <p:sp>
        <p:nvSpPr>
          <p:cNvPr id="68" name="Shape 68"/>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69" name="Shape 69"/>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70" name="Shape 70"/>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71" name="Shape 71"/>
        <p:cNvGrpSpPr/>
        <p:nvPr/>
      </p:nvGrpSpPr>
      <p:grpSpPr>
        <a:xfrm>
          <a:off x="0" y="0"/>
          <a:ext cx="0" cy="0"/>
          <a:chOff x="0" y="0"/>
          <a:chExt cx="0" cy="0"/>
        </a:xfrm>
      </p:grpSpPr>
      <p:sp>
        <p:nvSpPr>
          <p:cNvPr id="72" name="Shape 72"/>
          <p:cNvSpPr txBox="1"/>
          <p:nvPr>
            <p:ph type="title"/>
          </p:nvPr>
        </p:nvSpPr>
        <p:spPr>
          <a:xfrm>
            <a:off x="1152144" y="969263"/>
            <a:ext cx="8825659" cy="704088"/>
          </a:xfrm>
          <a:prstGeom prst="rect">
            <a:avLst/>
          </a:prstGeom>
          <a:noFill/>
          <a:ln>
            <a:noFill/>
          </a:ln>
        </p:spPr>
        <p:txBody>
          <a:bodyPr anchorCtr="0" anchor="ctr" bIns="91425" lIns="91425" rIns="91425" tIns="91425"/>
          <a:lstStyle>
            <a:lvl1pPr indent="0" lvl="0" marL="0" marR="0" rtl="0" algn="l">
              <a:spcBef>
                <a:spcPts val="0"/>
              </a:spcBef>
              <a:buClr>
                <a:schemeClr val="lt2"/>
              </a:buClr>
              <a:buFont typeface="Questrial"/>
              <a:buNone/>
              <a:defRPr b="0" i="0" sz="36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73" name="Shape 73"/>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74" name="Shape 74"/>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75" name="Shape 75"/>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76" name="Shape 76"/>
        <p:cNvGrpSpPr/>
        <p:nvPr/>
      </p:nvGrpSpPr>
      <p:grpSpPr>
        <a:xfrm>
          <a:off x="0" y="0"/>
          <a:ext cx="0" cy="0"/>
          <a:chOff x="0" y="0"/>
          <a:chExt cx="0" cy="0"/>
        </a:xfrm>
      </p:grpSpPr>
      <p:sp>
        <p:nvSpPr>
          <p:cNvPr id="77" name="Shape 77"/>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78" name="Shape 78"/>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79" name="Shape 79"/>
          <p:cNvSpPr/>
          <p:nvPr/>
        </p:nvSpPr>
        <p:spPr>
          <a:xfrm>
            <a:off x="10437811" y="0"/>
            <a:ext cx="685799"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rIns="91425" tIns="91425">
            <a:noAutofit/>
          </a:bodyPr>
          <a:lstStyle/>
          <a:p>
            <a:pPr lvl="0">
              <a:spcBef>
                <a:spcPts val="0"/>
              </a:spcBef>
              <a:buNone/>
            </a:pPr>
            <a:r>
              <a:t/>
            </a:r>
            <a:endParaRPr/>
          </a:p>
        </p:txBody>
      </p:sp>
      <p:sp>
        <p:nvSpPr>
          <p:cNvPr id="80" name="Shape 80"/>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81" name="Shape 81"/>
        <p:cNvGrpSpPr/>
        <p:nvPr/>
      </p:nvGrpSpPr>
      <p:grpSpPr>
        <a:xfrm>
          <a:off x="0" y="0"/>
          <a:ext cx="0" cy="0"/>
          <a:chOff x="0" y="0"/>
          <a:chExt cx="0" cy="0"/>
        </a:xfrm>
      </p:grpSpPr>
      <p:grpSp>
        <p:nvGrpSpPr>
          <p:cNvPr id="82" name="Shape 82"/>
          <p:cNvGrpSpPr/>
          <p:nvPr/>
        </p:nvGrpSpPr>
        <p:grpSpPr>
          <a:xfrm>
            <a:off x="-1588" y="0"/>
            <a:ext cx="12193588" cy="6861555"/>
            <a:chOff x="-1588" y="0"/>
            <a:chExt cx="12193588" cy="6861555"/>
          </a:xfrm>
        </p:grpSpPr>
        <p:sp>
          <p:nvSpPr>
            <p:cNvPr id="83" name="Shape 83"/>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rIns="91425" tIns="91425">
              <a:noAutofit/>
            </a:bodyPr>
            <a:lstStyle/>
            <a:p>
              <a:pPr lvl="0">
                <a:spcBef>
                  <a:spcPts val="0"/>
                </a:spcBef>
                <a:buNone/>
              </a:pPr>
              <a:r>
                <a:t/>
              </a:r>
              <a:endParaRPr/>
            </a:p>
          </p:txBody>
        </p:sp>
        <p:sp>
          <p:nvSpPr>
            <p:cNvPr id="84" name="Shape 84"/>
            <p:cNvSpPr/>
            <p:nvPr/>
          </p:nvSpPr>
          <p:spPr>
            <a:xfrm>
              <a:off x="8761411" y="1828800"/>
              <a:ext cx="2819400" cy="2819400"/>
            </a:xfrm>
            <a:prstGeom prst="ellipse">
              <a:avLst/>
            </a:prstGeom>
            <a:gradFill>
              <a:gsLst>
                <a:gs pos="0">
                  <a:srgbClr val="5F9C9D">
                    <a:alpha val="6666"/>
                  </a:srgbClr>
                </a:gs>
                <a:gs pos="36000">
                  <a:srgbClr val="5F9C9D">
                    <a:alpha val="5882"/>
                  </a:srgbClr>
                </a:gs>
                <a:gs pos="69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85" name="Shape 85"/>
            <p:cNvSpPr/>
            <p:nvPr/>
          </p:nvSpPr>
          <p:spPr>
            <a:xfrm>
              <a:off x="8761411" y="5870955"/>
              <a:ext cx="990599" cy="990599"/>
            </a:xfrm>
            <a:prstGeom prst="ellipse">
              <a:avLst/>
            </a:prstGeom>
            <a:gradFill>
              <a:gsLst>
                <a:gs pos="0">
                  <a:srgbClr val="5F9C9D">
                    <a:alpha val="13725"/>
                  </a:srgbClr>
                </a:gs>
                <a:gs pos="36000">
                  <a:srgbClr val="5F9C9D">
                    <a:alpha val="6666"/>
                  </a:srgbClr>
                </a:gs>
                <a:gs pos="66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86" name="Shape 86"/>
            <p:cNvSpPr/>
            <p:nvPr/>
          </p:nvSpPr>
          <p:spPr>
            <a:xfrm>
              <a:off x="-1588" y="2667000"/>
              <a:ext cx="4190999" cy="4190999"/>
            </a:xfrm>
            <a:prstGeom prst="ellipse">
              <a:avLst/>
            </a:prstGeom>
            <a:gradFill>
              <a:gsLst>
                <a:gs pos="0">
                  <a:srgbClr val="5F9C9D">
                    <a:alpha val="10980"/>
                  </a:srgbClr>
                </a:gs>
                <a:gs pos="36000">
                  <a:srgbClr val="5F9C9D">
                    <a:alpha val="9803"/>
                  </a:srgbClr>
                </a:gs>
                <a:gs pos="75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87" name="Shape 87"/>
            <p:cNvSpPr/>
            <p:nvPr/>
          </p:nvSpPr>
          <p:spPr>
            <a:xfrm>
              <a:off x="5713412" y="402164"/>
              <a:ext cx="6055252" cy="6053669"/>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88" name="Shape 88"/>
            <p:cNvSpPr/>
            <p:nvPr/>
          </p:nvSpPr>
          <p:spPr>
            <a:xfrm rot="-5400000">
              <a:off x="2229376" y="2801721"/>
              <a:ext cx="6053669" cy="1254558"/>
            </a:xfrm>
            <a:custGeom>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89" name="Shape 89"/>
            <p:cNvSpPr/>
            <p:nvPr/>
          </p:nvSpPr>
          <p:spPr>
            <a:xfrm rot="-5677511">
              <a:off x="3140484" y="1826078"/>
              <a:ext cx="3299406" cy="440923"/>
            </a:xfrm>
            <a:custGeom>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rIns="91425" tIns="91425">
              <a:noAutofit/>
            </a:bodyPr>
            <a:lstStyle/>
            <a:p>
              <a:pPr lvl="0">
                <a:spcBef>
                  <a:spcPts val="0"/>
                </a:spcBef>
                <a:buNone/>
              </a:pPr>
              <a:r>
                <a:t/>
              </a:r>
              <a:endParaRPr/>
            </a:p>
          </p:txBody>
        </p:sp>
        <p:sp>
          <p:nvSpPr>
            <p:cNvPr id="90" name="Shape 90"/>
            <p:cNvSpPr/>
            <p:nvPr/>
          </p:nvSpPr>
          <p:spPr>
            <a:xfrm>
              <a:off x="0" y="1586"/>
              <a:ext cx="12192000" cy="6856412"/>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91" name="Shape 91"/>
          <p:cNvSpPr txBox="1"/>
          <p:nvPr>
            <p:ph type="title"/>
          </p:nvPr>
        </p:nvSpPr>
        <p:spPr>
          <a:xfrm>
            <a:off x="1154953" y="1298448"/>
            <a:ext cx="2793158" cy="1597151"/>
          </a:xfrm>
          <a:prstGeom prst="rect">
            <a:avLst/>
          </a:prstGeom>
          <a:noFill/>
          <a:ln>
            <a:noFill/>
          </a:ln>
        </p:spPr>
        <p:txBody>
          <a:bodyPr anchorCtr="0" anchor="b" bIns="91425" lIns="91425" rIns="91425" tIns="91425"/>
          <a:lstStyle>
            <a:lvl1pPr indent="0" lvl="0" marL="0" marR="0" rtl="0" algn="l">
              <a:spcBef>
                <a:spcPts val="0"/>
              </a:spcBef>
              <a:buClr>
                <a:schemeClr val="lt2"/>
              </a:buClr>
              <a:buFont typeface="Questrial"/>
              <a:buNone/>
              <a:defRPr b="0" i="0" sz="24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92" name="Shape 92"/>
          <p:cNvSpPr txBox="1"/>
          <p:nvPr>
            <p:ph idx="1" type="body"/>
          </p:nvPr>
        </p:nvSpPr>
        <p:spPr>
          <a:xfrm>
            <a:off x="5779007" y="1447800"/>
            <a:ext cx="5195997" cy="4572000"/>
          </a:xfrm>
          <a:prstGeom prst="rect">
            <a:avLst/>
          </a:prstGeom>
          <a:noFill/>
          <a:ln>
            <a:noFill/>
          </a:ln>
        </p:spPr>
        <p:txBody>
          <a:bodyPr anchorCtr="0" anchor="ctr" bIns="91425" lIns="91425" rIns="91425" tIns="91425"/>
          <a:lstStyle>
            <a:lvl1pPr indent="-251459" lvl="0" marL="342900" marR="0" rtl="0" algn="l">
              <a:spcBef>
                <a:spcPts val="1000"/>
              </a:spcBef>
              <a:spcAft>
                <a:spcPts val="0"/>
              </a:spcAft>
              <a:buClr>
                <a:schemeClr val="accent1"/>
              </a:buClr>
              <a:buSzPct val="79999"/>
              <a:buFont typeface="Noto Sans Symbols"/>
              <a:buChar char="▶"/>
              <a:defRPr b="0" i="0" sz="1800" u="none" cap="none" strike="noStrike">
                <a:solidFill>
                  <a:srgbClr val="3F3F3F"/>
                </a:solidFill>
                <a:latin typeface="Questrial"/>
                <a:ea typeface="Questrial"/>
                <a:cs typeface="Questrial"/>
                <a:sym typeface="Questrial"/>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Questrial"/>
                <a:ea typeface="Questrial"/>
                <a:cs typeface="Questrial"/>
                <a:sym typeface="Questrial"/>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Questrial"/>
                <a:ea typeface="Questrial"/>
                <a:cs typeface="Questrial"/>
                <a:sym typeface="Questrial"/>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9pPr>
          </a:lstStyle>
          <a:p/>
        </p:txBody>
      </p:sp>
      <p:sp>
        <p:nvSpPr>
          <p:cNvPr id="93" name="Shape 93"/>
          <p:cNvSpPr txBox="1"/>
          <p:nvPr>
            <p:ph idx="2" type="body"/>
          </p:nvPr>
        </p:nvSpPr>
        <p:spPr>
          <a:xfrm>
            <a:off x="1154953" y="3129280"/>
            <a:ext cx="2793158" cy="2895598"/>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1400" u="none" cap="none" strike="noStrike">
                <a:solidFill>
                  <a:srgbClr val="86D1D8"/>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2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0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9pPr>
          </a:lstStyle>
          <a:p/>
        </p:txBody>
      </p:sp>
      <p:sp>
        <p:nvSpPr>
          <p:cNvPr id="94" name="Shape 94"/>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95" name="Shape 95"/>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96" name="Shape 96"/>
          <p:cNvSpPr/>
          <p:nvPr/>
        </p:nvSpPr>
        <p:spPr>
          <a:xfrm>
            <a:off x="10437811" y="0"/>
            <a:ext cx="685799"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rIns="91425" tIns="91425">
            <a:noAutofit/>
          </a:bodyPr>
          <a:lstStyle/>
          <a:p>
            <a:pPr lvl="0">
              <a:spcBef>
                <a:spcPts val="0"/>
              </a:spcBef>
              <a:buNone/>
            </a:pPr>
            <a:r>
              <a:t/>
            </a:r>
            <a:endParaRPr/>
          </a:p>
        </p:txBody>
      </p:sp>
      <p:sp>
        <p:nvSpPr>
          <p:cNvPr id="97" name="Shape 97"/>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98" name="Shape 98"/>
        <p:cNvGrpSpPr/>
        <p:nvPr/>
      </p:nvGrpSpPr>
      <p:grpSpPr>
        <a:xfrm>
          <a:off x="0" y="0"/>
          <a:ext cx="0" cy="0"/>
          <a:chOff x="0" y="0"/>
          <a:chExt cx="0" cy="0"/>
        </a:xfrm>
      </p:grpSpPr>
      <p:grpSp>
        <p:nvGrpSpPr>
          <p:cNvPr id="99" name="Shape 99"/>
          <p:cNvGrpSpPr/>
          <p:nvPr/>
        </p:nvGrpSpPr>
        <p:grpSpPr>
          <a:xfrm>
            <a:off x="-1588" y="0"/>
            <a:ext cx="12193588" cy="6861555"/>
            <a:chOff x="-1588" y="0"/>
            <a:chExt cx="12193588" cy="6861555"/>
          </a:xfrm>
        </p:grpSpPr>
        <p:sp>
          <p:nvSpPr>
            <p:cNvPr id="100" name="Shape 100"/>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rIns="91425" tIns="91425">
              <a:noAutofit/>
            </a:bodyPr>
            <a:lstStyle/>
            <a:p>
              <a:pPr lvl="0">
                <a:spcBef>
                  <a:spcPts val="0"/>
                </a:spcBef>
                <a:buNone/>
              </a:pPr>
              <a:r>
                <a:t/>
              </a:r>
              <a:endParaRPr/>
            </a:p>
          </p:txBody>
        </p:sp>
        <p:sp>
          <p:nvSpPr>
            <p:cNvPr id="101" name="Shape 101"/>
            <p:cNvSpPr/>
            <p:nvPr/>
          </p:nvSpPr>
          <p:spPr>
            <a:xfrm>
              <a:off x="8761411" y="1828800"/>
              <a:ext cx="2819400" cy="2819400"/>
            </a:xfrm>
            <a:prstGeom prst="ellipse">
              <a:avLst/>
            </a:prstGeom>
            <a:gradFill>
              <a:gsLst>
                <a:gs pos="0">
                  <a:srgbClr val="5F9C9D">
                    <a:alpha val="6666"/>
                  </a:srgbClr>
                </a:gs>
                <a:gs pos="36000">
                  <a:srgbClr val="5F9C9D">
                    <a:alpha val="5882"/>
                  </a:srgbClr>
                </a:gs>
                <a:gs pos="69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02" name="Shape 102"/>
            <p:cNvSpPr/>
            <p:nvPr/>
          </p:nvSpPr>
          <p:spPr>
            <a:xfrm>
              <a:off x="8761411" y="5870955"/>
              <a:ext cx="990599" cy="990599"/>
            </a:xfrm>
            <a:prstGeom prst="ellipse">
              <a:avLst/>
            </a:prstGeom>
            <a:gradFill>
              <a:gsLst>
                <a:gs pos="0">
                  <a:srgbClr val="5F9C9D">
                    <a:alpha val="13725"/>
                  </a:srgbClr>
                </a:gs>
                <a:gs pos="36000">
                  <a:srgbClr val="5F9C9D">
                    <a:alpha val="6666"/>
                  </a:srgbClr>
                </a:gs>
                <a:gs pos="66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03" name="Shape 103"/>
            <p:cNvSpPr/>
            <p:nvPr/>
          </p:nvSpPr>
          <p:spPr>
            <a:xfrm>
              <a:off x="-1588" y="2667000"/>
              <a:ext cx="4190999" cy="4190999"/>
            </a:xfrm>
            <a:prstGeom prst="ellipse">
              <a:avLst/>
            </a:prstGeom>
            <a:gradFill>
              <a:gsLst>
                <a:gs pos="0">
                  <a:srgbClr val="5F9C9D">
                    <a:alpha val="10980"/>
                  </a:srgbClr>
                </a:gs>
                <a:gs pos="36000">
                  <a:srgbClr val="5F9C9D">
                    <a:alpha val="9803"/>
                  </a:srgbClr>
                </a:gs>
                <a:gs pos="75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04" name="Shape 104"/>
            <p:cNvSpPr/>
            <p:nvPr/>
          </p:nvSpPr>
          <p:spPr>
            <a:xfrm>
              <a:off x="6172200" y="402164"/>
              <a:ext cx="5596464" cy="6053669"/>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105" name="Shape 105"/>
            <p:cNvSpPr/>
            <p:nvPr/>
          </p:nvSpPr>
          <p:spPr>
            <a:xfrm rot="-5400000">
              <a:off x="3295431" y="2801721"/>
              <a:ext cx="6053669" cy="1254558"/>
            </a:xfrm>
            <a:custGeom>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106" name="Shape 106"/>
            <p:cNvSpPr/>
            <p:nvPr/>
          </p:nvSpPr>
          <p:spPr>
            <a:xfrm rot="-5677511">
              <a:off x="4203593" y="1826078"/>
              <a:ext cx="3299406" cy="440923"/>
            </a:xfrm>
            <a:custGeom>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rIns="91425" tIns="91425">
              <a:noAutofit/>
            </a:bodyPr>
            <a:lstStyle/>
            <a:p>
              <a:pPr lvl="0">
                <a:spcBef>
                  <a:spcPts val="0"/>
                </a:spcBef>
                <a:buNone/>
              </a:pPr>
              <a:r>
                <a:t/>
              </a:r>
              <a:endParaRPr/>
            </a:p>
          </p:txBody>
        </p:sp>
        <p:sp>
          <p:nvSpPr>
            <p:cNvPr id="107" name="Shape 107"/>
            <p:cNvSpPr/>
            <p:nvPr/>
          </p:nvSpPr>
          <p:spPr>
            <a:xfrm>
              <a:off x="0" y="1586"/>
              <a:ext cx="12192000" cy="6856412"/>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08" name="Shape 108"/>
          <p:cNvSpPr txBox="1"/>
          <p:nvPr>
            <p:ph type="title"/>
          </p:nvPr>
        </p:nvSpPr>
        <p:spPr>
          <a:xfrm>
            <a:off x="1153907" y="1693332"/>
            <a:ext cx="3860259" cy="1735668"/>
          </a:xfrm>
          <a:prstGeom prst="rect">
            <a:avLst/>
          </a:prstGeom>
          <a:noFill/>
          <a:ln>
            <a:noFill/>
          </a:ln>
        </p:spPr>
        <p:txBody>
          <a:bodyPr anchorCtr="0" anchor="b" bIns="91425" lIns="91425" rIns="91425" tIns="91425"/>
          <a:lstStyle>
            <a:lvl1pPr indent="0" lvl="0" marL="0" marR="0" rtl="0" algn="l">
              <a:spcBef>
                <a:spcPts val="0"/>
              </a:spcBef>
              <a:buClr>
                <a:schemeClr val="lt2"/>
              </a:buClr>
              <a:buFont typeface="Questrial"/>
              <a:buNone/>
              <a:defRPr b="0" i="0" sz="36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09" name="Shape 109"/>
          <p:cNvSpPr/>
          <p:nvPr>
            <p:ph idx="2" type="pic"/>
          </p:nvPr>
        </p:nvSpPr>
        <p:spPr>
          <a:xfrm>
            <a:off x="6547869" y="1143000"/>
            <a:ext cx="3227193" cy="4572000"/>
          </a:xfrm>
          <a:prstGeom prst="roundRect">
            <a:avLst>
              <a:gd fmla="val 1858" name="adj"/>
            </a:avLst>
          </a:prstGeom>
          <a:noFill/>
          <a:ln>
            <a:noFill/>
          </a:ln>
          <a:effectLst>
            <a:outerShdw blurRad="50799" rotWithShape="0" algn="tl" dir="5400000" dist="50800">
              <a:srgbClr val="000000">
                <a:alpha val="42745"/>
              </a:srgbClr>
            </a:outerShdw>
          </a:effectLst>
        </p:spPr>
        <p:txBody>
          <a:bodyPr anchorCtr="0" anchor="t" bIns="91425" lIns="91425" rIns="91425" tIns="91425"/>
          <a:lstStyle>
            <a:lvl1pPr indent="0" lvl="0" marL="0" marR="0" rtl="0" algn="ctr">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9pPr>
          </a:lstStyle>
          <a:p/>
        </p:txBody>
      </p:sp>
      <p:sp>
        <p:nvSpPr>
          <p:cNvPr id="110" name="Shape 110"/>
          <p:cNvSpPr txBox="1"/>
          <p:nvPr>
            <p:ph idx="1" type="body"/>
          </p:nvPr>
        </p:nvSpPr>
        <p:spPr>
          <a:xfrm>
            <a:off x="1154954" y="3657600"/>
            <a:ext cx="3859212" cy="1371599"/>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1400" u="none" cap="none" strike="noStrike">
                <a:solidFill>
                  <a:srgbClr val="86D1D8"/>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2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0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9pPr>
          </a:lstStyle>
          <a:p/>
        </p:txBody>
      </p:sp>
      <p:sp>
        <p:nvSpPr>
          <p:cNvPr id="111" name="Shape 111"/>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112" name="Shape 112"/>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113" name="Shape 113"/>
          <p:cNvSpPr/>
          <p:nvPr/>
        </p:nvSpPr>
        <p:spPr>
          <a:xfrm>
            <a:off x="10437811" y="0"/>
            <a:ext cx="685799"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rIns="91425" tIns="91425">
            <a:noAutofit/>
          </a:bodyPr>
          <a:lstStyle/>
          <a:p>
            <a:pPr lvl="0">
              <a:spcBef>
                <a:spcPts val="0"/>
              </a:spcBef>
              <a:buNone/>
            </a:pPr>
            <a:r>
              <a:t/>
            </a:r>
            <a:endParaRPr/>
          </a:p>
        </p:txBody>
      </p:sp>
      <p:sp>
        <p:nvSpPr>
          <p:cNvPr id="114" name="Shape 114"/>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00.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grpSp>
        <p:nvGrpSpPr>
          <p:cNvPr id="6" name="Shape 6"/>
          <p:cNvGrpSpPr/>
          <p:nvPr/>
        </p:nvGrpSpPr>
        <p:grpSpPr>
          <a:xfrm>
            <a:off x="-1588" y="0"/>
            <a:ext cx="12193588" cy="6861555"/>
            <a:chOff x="-1588" y="0"/>
            <a:chExt cx="12193588" cy="6861555"/>
          </a:xfrm>
        </p:grpSpPr>
        <p:sp>
          <p:nvSpPr>
            <p:cNvPr id="7" name="Shape 7"/>
            <p:cNvSpPr/>
            <p:nvPr/>
          </p:nvSpPr>
          <p:spPr>
            <a:xfrm>
              <a:off x="0" y="0"/>
              <a:ext cx="12192000" cy="6858000"/>
            </a:xfrm>
            <a:prstGeom prst="rect">
              <a:avLst/>
            </a:prstGeom>
            <a:blipFill rotWithShape="1">
              <a:blip r:embed="rId1">
                <a:alphaModFix/>
              </a:blip>
              <a:stretch>
                <a:fillRect b="0" l="0" r="0" t="0"/>
              </a:stretch>
            </a:blipFill>
            <a:ln>
              <a:noFill/>
            </a:ln>
          </p:spPr>
          <p:txBody>
            <a:bodyPr anchorCtr="0" anchor="ctr" bIns="91425" lIns="91425" rIns="91425" tIns="91425">
              <a:noAutofit/>
            </a:bodyPr>
            <a:lstStyle/>
            <a:p>
              <a:pPr lvl="0">
                <a:spcBef>
                  <a:spcPts val="0"/>
                </a:spcBef>
                <a:buNone/>
              </a:pPr>
              <a:r>
                <a:t/>
              </a:r>
              <a:endParaRPr/>
            </a:p>
          </p:txBody>
        </p:sp>
        <p:sp>
          <p:nvSpPr>
            <p:cNvPr id="8" name="Shape 8"/>
            <p:cNvSpPr/>
            <p:nvPr/>
          </p:nvSpPr>
          <p:spPr>
            <a:xfrm>
              <a:off x="8761411" y="1828800"/>
              <a:ext cx="2819400" cy="2819400"/>
            </a:xfrm>
            <a:prstGeom prst="ellipse">
              <a:avLst/>
            </a:prstGeom>
            <a:gradFill>
              <a:gsLst>
                <a:gs pos="0">
                  <a:srgbClr val="5F9C9D">
                    <a:alpha val="6666"/>
                  </a:srgbClr>
                </a:gs>
                <a:gs pos="36000">
                  <a:srgbClr val="5F9C9D">
                    <a:alpha val="5882"/>
                  </a:srgbClr>
                </a:gs>
                <a:gs pos="69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9" name="Shape 9"/>
            <p:cNvSpPr/>
            <p:nvPr/>
          </p:nvSpPr>
          <p:spPr>
            <a:xfrm>
              <a:off x="8761411" y="5870955"/>
              <a:ext cx="990599" cy="990599"/>
            </a:xfrm>
            <a:prstGeom prst="ellipse">
              <a:avLst/>
            </a:prstGeom>
            <a:gradFill>
              <a:gsLst>
                <a:gs pos="0">
                  <a:srgbClr val="5F9C9D">
                    <a:alpha val="13725"/>
                  </a:srgbClr>
                </a:gs>
                <a:gs pos="36000">
                  <a:srgbClr val="5F9C9D">
                    <a:alpha val="6666"/>
                  </a:srgbClr>
                </a:gs>
                <a:gs pos="66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0" name="Shape 10"/>
            <p:cNvSpPr/>
            <p:nvPr/>
          </p:nvSpPr>
          <p:spPr>
            <a:xfrm>
              <a:off x="-1588" y="2667000"/>
              <a:ext cx="4190999" cy="4190999"/>
            </a:xfrm>
            <a:prstGeom prst="ellipse">
              <a:avLst/>
            </a:prstGeom>
            <a:gradFill>
              <a:gsLst>
                <a:gs pos="0">
                  <a:srgbClr val="5F9C9D">
                    <a:alpha val="10980"/>
                  </a:srgbClr>
                </a:gs>
                <a:gs pos="36000">
                  <a:srgbClr val="5F9C9D">
                    <a:alpha val="9803"/>
                  </a:srgbClr>
                </a:gs>
                <a:gs pos="75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1" name="Shape 11"/>
            <p:cNvSpPr/>
            <p:nvPr/>
          </p:nvSpPr>
          <p:spPr>
            <a:xfrm rot="-589932">
              <a:off x="8490951" y="1797516"/>
              <a:ext cx="3299407" cy="440924"/>
            </a:xfrm>
            <a:custGeom>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rIns="91425" tIns="91425">
              <a:noAutofit/>
            </a:bodyPr>
            <a:lstStyle/>
            <a:p>
              <a:pPr lvl="0">
                <a:spcBef>
                  <a:spcPts val="0"/>
                </a:spcBef>
                <a:buNone/>
              </a:pPr>
              <a:r>
                <a:t/>
              </a:r>
              <a:endParaRPr/>
            </a:p>
          </p:txBody>
        </p:sp>
        <p:sp>
          <p:nvSpPr>
            <p:cNvPr id="12" name="Shape 12"/>
            <p:cNvSpPr/>
            <p:nvPr/>
          </p:nvSpPr>
          <p:spPr>
            <a:xfrm>
              <a:off x="459506" y="1866405"/>
              <a:ext cx="11277600" cy="4533899"/>
            </a:xfrm>
            <a:custGeom>
              <a:pathLst>
                <a:path extrusionOk="0" h="120000" w="120000">
                  <a:moveTo>
                    <a:pt x="0" y="0"/>
                  </a:moveTo>
                  <a:lnTo>
                    <a:pt x="0" y="120000"/>
                  </a:lnTo>
                  <a:lnTo>
                    <a:pt x="120000" y="120000"/>
                  </a:lnTo>
                  <a:lnTo>
                    <a:pt x="120000" y="42"/>
                  </a:lnTo>
                  <a:lnTo>
                    <a:pt x="120000" y="42"/>
                  </a:lnTo>
                  <a:lnTo>
                    <a:pt x="117280" y="1092"/>
                  </a:lnTo>
                  <a:lnTo>
                    <a:pt x="114560" y="2100"/>
                  </a:lnTo>
                  <a:lnTo>
                    <a:pt x="111841" y="3067"/>
                  </a:lnTo>
                  <a:lnTo>
                    <a:pt x="109104" y="3907"/>
                  </a:lnTo>
                  <a:lnTo>
                    <a:pt x="106385" y="4747"/>
                  </a:lnTo>
                  <a:lnTo>
                    <a:pt x="103648" y="5546"/>
                  </a:lnTo>
                  <a:lnTo>
                    <a:pt x="100945" y="6218"/>
                  </a:lnTo>
                  <a:lnTo>
                    <a:pt x="98209" y="6848"/>
                  </a:lnTo>
                  <a:lnTo>
                    <a:pt x="95489" y="7436"/>
                  </a:lnTo>
                  <a:lnTo>
                    <a:pt x="92804" y="7941"/>
                  </a:lnTo>
                  <a:lnTo>
                    <a:pt x="90101" y="8445"/>
                  </a:lnTo>
                  <a:lnTo>
                    <a:pt x="87415" y="8865"/>
                  </a:lnTo>
                  <a:lnTo>
                    <a:pt x="84746" y="9201"/>
                  </a:lnTo>
                  <a:lnTo>
                    <a:pt x="82077" y="9537"/>
                  </a:lnTo>
                  <a:lnTo>
                    <a:pt x="79442" y="9831"/>
                  </a:lnTo>
                  <a:lnTo>
                    <a:pt x="76824" y="10042"/>
                  </a:lnTo>
                  <a:lnTo>
                    <a:pt x="74206" y="10210"/>
                  </a:lnTo>
                  <a:lnTo>
                    <a:pt x="71621" y="10378"/>
                  </a:lnTo>
                  <a:lnTo>
                    <a:pt x="69054" y="10462"/>
                  </a:lnTo>
                  <a:lnTo>
                    <a:pt x="66503" y="10546"/>
                  </a:lnTo>
                  <a:lnTo>
                    <a:pt x="63986" y="10588"/>
                  </a:lnTo>
                  <a:lnTo>
                    <a:pt x="61486" y="10546"/>
                  </a:lnTo>
                  <a:lnTo>
                    <a:pt x="59020" y="10546"/>
                  </a:lnTo>
                  <a:lnTo>
                    <a:pt x="56570" y="10462"/>
                  </a:lnTo>
                  <a:lnTo>
                    <a:pt x="54172" y="10336"/>
                  </a:lnTo>
                  <a:lnTo>
                    <a:pt x="51790" y="10210"/>
                  </a:lnTo>
                  <a:lnTo>
                    <a:pt x="49459" y="10084"/>
                  </a:lnTo>
                  <a:lnTo>
                    <a:pt x="47145" y="9873"/>
                  </a:lnTo>
                  <a:lnTo>
                    <a:pt x="44864" y="9663"/>
                  </a:lnTo>
                  <a:lnTo>
                    <a:pt x="42635" y="9453"/>
                  </a:lnTo>
                  <a:lnTo>
                    <a:pt x="38277" y="8907"/>
                  </a:lnTo>
                  <a:lnTo>
                    <a:pt x="34104" y="8319"/>
                  </a:lnTo>
                  <a:lnTo>
                    <a:pt x="30101" y="7689"/>
                  </a:lnTo>
                  <a:lnTo>
                    <a:pt x="26300" y="7016"/>
                  </a:lnTo>
                  <a:lnTo>
                    <a:pt x="22685" y="6302"/>
                  </a:lnTo>
                  <a:lnTo>
                    <a:pt x="19324" y="5546"/>
                  </a:lnTo>
                  <a:lnTo>
                    <a:pt x="16165" y="4789"/>
                  </a:lnTo>
                  <a:lnTo>
                    <a:pt x="13260" y="4033"/>
                  </a:lnTo>
                  <a:lnTo>
                    <a:pt x="10591" y="3319"/>
                  </a:lnTo>
                  <a:lnTo>
                    <a:pt x="8226" y="2647"/>
                  </a:lnTo>
                  <a:lnTo>
                    <a:pt x="6097" y="2016"/>
                  </a:lnTo>
                  <a:lnTo>
                    <a:pt x="4290" y="1470"/>
                  </a:lnTo>
                  <a:lnTo>
                    <a:pt x="2787" y="966"/>
                  </a:lnTo>
                  <a:lnTo>
                    <a:pt x="709" y="252"/>
                  </a:lnTo>
                  <a:lnTo>
                    <a:pt x="0" y="0"/>
                  </a:lnTo>
                  <a:lnTo>
                    <a:pt x="0" y="0"/>
                  </a:lnTo>
                  <a:close/>
                </a:path>
              </a:pathLst>
            </a:custGeom>
            <a:solidFill>
              <a:schemeClr val="lt1"/>
            </a:solidFill>
            <a:ln>
              <a:noFill/>
            </a:ln>
          </p:spPr>
        </p:sp>
        <p:sp>
          <p:nvSpPr>
            <p:cNvPr id="13" name="Shape 13"/>
            <p:cNvSpPr/>
            <p:nvPr/>
          </p:nvSpPr>
          <p:spPr>
            <a:xfrm>
              <a:off x="0" y="1586"/>
              <a:ext cx="12192000" cy="6856412"/>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4" name="Shape 14"/>
          <p:cNvSpPr txBox="1"/>
          <p:nvPr>
            <p:ph type="title"/>
          </p:nvPr>
        </p:nvSpPr>
        <p:spPr>
          <a:xfrm>
            <a:off x="1154954" y="973667"/>
            <a:ext cx="8761412" cy="706964"/>
          </a:xfrm>
          <a:prstGeom prst="rect">
            <a:avLst/>
          </a:prstGeom>
          <a:noFill/>
          <a:ln>
            <a:noFill/>
          </a:ln>
        </p:spPr>
        <p:txBody>
          <a:bodyPr anchorCtr="0" anchor="ctr" bIns="91425" lIns="91425" rIns="91425" tIns="91425"/>
          <a:lstStyle>
            <a:lvl1pPr indent="0" lvl="0" marL="0" marR="0" rtl="0" algn="l">
              <a:spcBef>
                <a:spcPts val="0"/>
              </a:spcBef>
              <a:buClr>
                <a:schemeClr val="lt2"/>
              </a:buClr>
              <a:buFont typeface="Questrial"/>
              <a:buNone/>
              <a:defRPr b="0" i="0" sz="36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5" name="Shape 15"/>
          <p:cNvSpPr txBox="1"/>
          <p:nvPr>
            <p:ph idx="1" type="body"/>
          </p:nvPr>
        </p:nvSpPr>
        <p:spPr>
          <a:xfrm>
            <a:off x="1154954" y="2603500"/>
            <a:ext cx="8761412" cy="3416299"/>
          </a:xfrm>
          <a:prstGeom prst="rect">
            <a:avLst/>
          </a:prstGeom>
          <a:noFill/>
          <a:ln>
            <a:noFill/>
          </a:ln>
        </p:spPr>
        <p:txBody>
          <a:bodyPr anchorCtr="0" anchor="t" bIns="91425" lIns="91425" rIns="91425" tIns="91425"/>
          <a:lstStyle>
            <a:lvl1pPr indent="-251459" lvl="0" marL="342900" marR="0" rtl="0" algn="l">
              <a:spcBef>
                <a:spcPts val="1000"/>
              </a:spcBef>
              <a:spcAft>
                <a:spcPts val="0"/>
              </a:spcAft>
              <a:buClr>
                <a:schemeClr val="accent1"/>
              </a:buClr>
              <a:buSzPct val="79999"/>
              <a:buFont typeface="Noto Sans Symbols"/>
              <a:buChar char="▶"/>
              <a:defRPr b="0" i="0" sz="1800" u="none" cap="none" strike="noStrike">
                <a:solidFill>
                  <a:srgbClr val="3F3F3F"/>
                </a:solidFill>
                <a:latin typeface="Questrial"/>
                <a:ea typeface="Questrial"/>
                <a:cs typeface="Questrial"/>
                <a:sym typeface="Questrial"/>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Questrial"/>
                <a:ea typeface="Questrial"/>
                <a:cs typeface="Questrial"/>
                <a:sym typeface="Questrial"/>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Questrial"/>
                <a:ea typeface="Questrial"/>
                <a:cs typeface="Questrial"/>
                <a:sym typeface="Questrial"/>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9pPr>
          </a:lstStyle>
          <a:p/>
        </p:txBody>
      </p:sp>
      <p:sp>
        <p:nvSpPr>
          <p:cNvPr id="16" name="Shape 16"/>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17" name="Shape 17"/>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18" name="Shape 18"/>
          <p:cNvSpPr/>
          <p:nvPr/>
        </p:nvSpPr>
        <p:spPr>
          <a:xfrm>
            <a:off x="10437811" y="0"/>
            <a:ext cx="685799"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rIns="91425" tIns="91425">
            <a:noAutofit/>
          </a:bodyPr>
          <a:lstStyle/>
          <a:p>
            <a:pPr lvl="0">
              <a:spcBef>
                <a:spcPts val="0"/>
              </a:spcBef>
              <a:buNone/>
            </a:pPr>
            <a:r>
              <a:t/>
            </a:r>
            <a:endParaRPr/>
          </a:p>
        </p:txBody>
      </p:sp>
      <p:sp>
        <p:nvSpPr>
          <p:cNvPr id="19" name="Shape 19"/>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03.png"/><Relationship Id="rId4" Type="http://schemas.openxmlformats.org/officeDocument/2006/relationships/image" Target="../media/image01.png"/><Relationship Id="rId5" Type="http://schemas.openxmlformats.org/officeDocument/2006/relationships/image" Target="../media/image28.png"/><Relationship Id="rId6"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02.png"/><Relationship Id="rId4" Type="http://schemas.openxmlformats.org/officeDocument/2006/relationships/image" Target="../media/image0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08.png"/><Relationship Id="rId4" Type="http://schemas.openxmlformats.org/officeDocument/2006/relationships/image" Target="../media/image0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0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09.png"/><Relationship Id="rId4" Type="http://schemas.openxmlformats.org/officeDocument/2006/relationships/image" Target="../media/image11.png"/><Relationship Id="rId5"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19.png"/><Relationship Id="rId5" Type="http://schemas.openxmlformats.org/officeDocument/2006/relationships/image" Target="../media/image17.png"/><Relationship Id="rId6"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youtube.com/v/FaHU0X4QNXo" TargetMode="External"/><Relationship Id="rId4" Type="http://schemas.openxmlformats.org/officeDocument/2006/relationships/image" Target="../media/image1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5.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0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3" name="Shape 233"/>
        <p:cNvGrpSpPr/>
        <p:nvPr/>
      </p:nvGrpSpPr>
      <p:grpSpPr>
        <a:xfrm>
          <a:off x="0" y="0"/>
          <a:ext cx="0" cy="0"/>
          <a:chOff x="0" y="0"/>
          <a:chExt cx="0" cy="0"/>
        </a:xfrm>
      </p:grpSpPr>
      <p:sp>
        <p:nvSpPr>
          <p:cNvPr id="234" name="Shape 234"/>
          <p:cNvSpPr txBox="1"/>
          <p:nvPr>
            <p:ph type="ctrTitle"/>
          </p:nvPr>
        </p:nvSpPr>
        <p:spPr>
          <a:xfrm>
            <a:off x="1154954" y="2099733"/>
            <a:ext cx="8825700" cy="2677500"/>
          </a:xfrm>
          <a:prstGeom prst="rect">
            <a:avLst/>
          </a:prstGeom>
          <a:noFill/>
          <a:ln>
            <a:noFill/>
          </a:ln>
        </p:spPr>
        <p:txBody>
          <a:bodyPr anchorCtr="0" anchor="b" bIns="45700" lIns="91425" rIns="91425" tIns="45700">
            <a:noAutofit/>
          </a:bodyPr>
          <a:lstStyle/>
          <a:p>
            <a:pPr indent="0" lvl="0" marL="0" marR="0" rtl="0" algn="l">
              <a:spcBef>
                <a:spcPts val="0"/>
              </a:spcBef>
              <a:buClr>
                <a:schemeClr val="lt2"/>
              </a:buClr>
              <a:buSzPct val="25000"/>
              <a:buFont typeface="Questrial"/>
              <a:buNone/>
            </a:pPr>
            <a:r>
              <a:rPr b="0" i="0" lang="en-US" sz="5400" u="none" cap="none" strike="noStrike">
                <a:solidFill>
                  <a:schemeClr val="lt2"/>
                </a:solidFill>
                <a:latin typeface="Questrial"/>
                <a:ea typeface="Questrial"/>
                <a:cs typeface="Questrial"/>
                <a:sym typeface="Questrial"/>
              </a:rPr>
              <a:t>RoboCat- Milestone </a:t>
            </a:r>
            <a:r>
              <a:rPr lang="en-US"/>
              <a:t>4</a:t>
            </a:r>
          </a:p>
        </p:txBody>
      </p:sp>
      <p:sp>
        <p:nvSpPr>
          <p:cNvPr id="235" name="Shape 235"/>
          <p:cNvSpPr txBox="1"/>
          <p:nvPr>
            <p:ph idx="1" type="subTitle"/>
          </p:nvPr>
        </p:nvSpPr>
        <p:spPr>
          <a:xfrm>
            <a:off x="1154954" y="4777380"/>
            <a:ext cx="8825700" cy="8613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accent1"/>
              </a:buClr>
              <a:buSzPct val="25000"/>
              <a:buFont typeface="Noto Sans Symbols"/>
              <a:buNone/>
            </a:pPr>
            <a:r>
              <a:rPr b="0" i="0" lang="en-US" sz="1800" u="none" cap="none" strike="noStrike">
                <a:solidFill>
                  <a:srgbClr val="86D1D8"/>
                </a:solidFill>
                <a:latin typeface="Questrial"/>
                <a:ea typeface="Questrial"/>
                <a:cs typeface="Questrial"/>
                <a:sym typeface="Questrial"/>
              </a:rPr>
              <a:t>ALEX VILD, QUINTIN FETTES, ZAC</a:t>
            </a:r>
            <a:r>
              <a:rPr lang="en-US"/>
              <a:t>H</a:t>
            </a:r>
            <a:r>
              <a:rPr b="0" i="0" lang="en-US" sz="1800" u="none" cap="none" strike="noStrike">
                <a:solidFill>
                  <a:srgbClr val="86D1D8"/>
                </a:solidFill>
                <a:latin typeface="Questrial"/>
                <a:ea typeface="Questrial"/>
                <a:cs typeface="Questrial"/>
                <a:sym typeface="Questrial"/>
              </a:rPr>
              <a:t> TAYLOR, KURTIS DAVIS, SEATTLE RUZEK, LUKE SHAYS</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8" name="Shape 288"/>
        <p:cNvGrpSpPr/>
        <p:nvPr/>
      </p:nvGrpSpPr>
      <p:grpSpPr>
        <a:xfrm>
          <a:off x="0" y="0"/>
          <a:ext cx="0" cy="0"/>
          <a:chOff x="0" y="0"/>
          <a:chExt cx="0" cy="0"/>
        </a:xfrm>
      </p:grpSpPr>
      <p:sp>
        <p:nvSpPr>
          <p:cNvPr id="289" name="Shape 289"/>
          <p:cNvSpPr txBox="1"/>
          <p:nvPr>
            <p:ph type="title"/>
          </p:nvPr>
        </p:nvSpPr>
        <p:spPr>
          <a:xfrm>
            <a:off x="1154954" y="973669"/>
            <a:ext cx="8825700" cy="707100"/>
          </a:xfrm>
          <a:prstGeom prst="rect">
            <a:avLst/>
          </a:prstGeom>
        </p:spPr>
        <p:txBody>
          <a:bodyPr anchorCtr="0" anchor="ctr" bIns="91425" lIns="91425" rIns="91425" tIns="91425">
            <a:noAutofit/>
          </a:bodyPr>
          <a:lstStyle/>
          <a:p>
            <a:pPr lvl="0">
              <a:spcBef>
                <a:spcPts val="0"/>
              </a:spcBef>
              <a:buNone/>
            </a:pPr>
            <a:r>
              <a:rPr lang="en-US"/>
              <a:t>Implementation</a:t>
            </a:r>
          </a:p>
        </p:txBody>
      </p:sp>
      <p:sp>
        <p:nvSpPr>
          <p:cNvPr id="290" name="Shape 290"/>
          <p:cNvSpPr txBox="1"/>
          <p:nvPr>
            <p:ph idx="1" type="body"/>
          </p:nvPr>
        </p:nvSpPr>
        <p:spPr>
          <a:xfrm>
            <a:off x="1154954" y="2603500"/>
            <a:ext cx="8825700" cy="3416400"/>
          </a:xfrm>
          <a:prstGeom prst="rect">
            <a:avLst/>
          </a:prstGeom>
        </p:spPr>
        <p:txBody>
          <a:bodyPr anchorCtr="0" anchor="t" bIns="91425" lIns="91425" rIns="91425" tIns="91425">
            <a:noAutofit/>
          </a:bodyPr>
          <a:lstStyle/>
          <a:p>
            <a:pPr lvl="0">
              <a:spcBef>
                <a:spcPts val="0"/>
              </a:spcBef>
              <a:buNone/>
            </a:pPr>
            <a:r>
              <a:rPr lang="en-US"/>
              <a:t>See GitHub Documentation/Deliverables. </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4" name="Shape 294"/>
        <p:cNvGrpSpPr/>
        <p:nvPr/>
      </p:nvGrpSpPr>
      <p:grpSpPr>
        <a:xfrm>
          <a:off x="0" y="0"/>
          <a:ext cx="0" cy="0"/>
          <a:chOff x="0" y="0"/>
          <a:chExt cx="0" cy="0"/>
        </a:xfrm>
      </p:grpSpPr>
      <p:sp>
        <p:nvSpPr>
          <p:cNvPr id="295" name="Shape 295"/>
          <p:cNvSpPr txBox="1"/>
          <p:nvPr>
            <p:ph type="title"/>
          </p:nvPr>
        </p:nvSpPr>
        <p:spPr>
          <a:xfrm>
            <a:off x="1154954" y="973669"/>
            <a:ext cx="8825700" cy="707100"/>
          </a:xfrm>
          <a:prstGeom prst="rect">
            <a:avLst/>
          </a:prstGeom>
          <a:noFill/>
          <a:ln>
            <a:noFill/>
          </a:ln>
        </p:spPr>
        <p:txBody>
          <a:bodyPr anchorCtr="0" anchor="ctr" bIns="45700" lIns="91425" rIns="91425" tIns="45700">
            <a:noAutofit/>
          </a:bodyPr>
          <a:lstStyle/>
          <a:p>
            <a:pPr indent="0" lvl="0" marL="0" marR="0" rtl="0" algn="l">
              <a:spcBef>
                <a:spcPts val="0"/>
              </a:spcBef>
              <a:buClr>
                <a:schemeClr val="lt2"/>
              </a:buClr>
              <a:buSzPct val="25000"/>
              <a:buFont typeface="Questrial"/>
              <a:buNone/>
            </a:pPr>
            <a:r>
              <a:rPr b="0" i="0" lang="en-US" sz="3600" u="none" cap="none" strike="noStrike">
                <a:solidFill>
                  <a:schemeClr val="lt2"/>
                </a:solidFill>
                <a:latin typeface="Questrial"/>
                <a:ea typeface="Questrial"/>
                <a:cs typeface="Questrial"/>
                <a:sym typeface="Questrial"/>
              </a:rPr>
              <a:t>Build </a:t>
            </a:r>
            <a:r>
              <a:rPr lang="en-US"/>
              <a:t>4</a:t>
            </a:r>
          </a:p>
        </p:txBody>
      </p:sp>
      <p:pic>
        <p:nvPicPr>
          <p:cNvPr id="296" name="Shape 296"/>
          <p:cNvPicPr preferRelativeResize="0"/>
          <p:nvPr/>
        </p:nvPicPr>
        <p:blipFill>
          <a:blip r:embed="rId3">
            <a:alphaModFix/>
          </a:blip>
          <a:stretch>
            <a:fillRect/>
          </a:stretch>
        </p:blipFill>
        <p:spPr>
          <a:xfrm>
            <a:off x="497124" y="1785750"/>
            <a:ext cx="2583225" cy="4592423"/>
          </a:xfrm>
          <a:prstGeom prst="rect">
            <a:avLst/>
          </a:prstGeom>
          <a:noFill/>
          <a:ln>
            <a:noFill/>
          </a:ln>
        </p:spPr>
      </p:pic>
      <p:pic>
        <p:nvPicPr>
          <p:cNvPr id="297" name="Shape 297"/>
          <p:cNvPicPr preferRelativeResize="0"/>
          <p:nvPr/>
        </p:nvPicPr>
        <p:blipFill>
          <a:blip r:embed="rId4">
            <a:alphaModFix/>
          </a:blip>
          <a:stretch>
            <a:fillRect/>
          </a:stretch>
        </p:blipFill>
        <p:spPr>
          <a:xfrm>
            <a:off x="6462199" y="421149"/>
            <a:ext cx="2213481" cy="3935102"/>
          </a:xfrm>
          <a:prstGeom prst="rect">
            <a:avLst/>
          </a:prstGeom>
          <a:noFill/>
          <a:ln>
            <a:noFill/>
          </a:ln>
        </p:spPr>
      </p:pic>
      <p:pic>
        <p:nvPicPr>
          <p:cNvPr descr="face_sad_tired.png" id="298" name="Shape 298"/>
          <p:cNvPicPr preferRelativeResize="0"/>
          <p:nvPr/>
        </p:nvPicPr>
        <p:blipFill>
          <a:blip r:embed="rId5">
            <a:alphaModFix/>
          </a:blip>
          <a:stretch>
            <a:fillRect/>
          </a:stretch>
        </p:blipFill>
        <p:spPr>
          <a:xfrm>
            <a:off x="3977250" y="2555525"/>
            <a:ext cx="2378474" cy="3935105"/>
          </a:xfrm>
          <a:prstGeom prst="rect">
            <a:avLst/>
          </a:prstGeom>
          <a:noFill/>
          <a:ln>
            <a:noFill/>
          </a:ln>
        </p:spPr>
      </p:pic>
      <p:pic>
        <p:nvPicPr>
          <p:cNvPr descr="face_yawning_sleepy.png" id="299" name="Shape 299"/>
          <p:cNvPicPr preferRelativeResize="0"/>
          <p:nvPr/>
        </p:nvPicPr>
        <p:blipFill>
          <a:blip r:embed="rId6">
            <a:alphaModFix/>
          </a:blip>
          <a:stretch>
            <a:fillRect/>
          </a:stretch>
        </p:blipFill>
        <p:spPr>
          <a:xfrm>
            <a:off x="8962725" y="2695475"/>
            <a:ext cx="2378474" cy="3935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3" name="Shape 303"/>
        <p:cNvGrpSpPr/>
        <p:nvPr/>
      </p:nvGrpSpPr>
      <p:grpSpPr>
        <a:xfrm>
          <a:off x="0" y="0"/>
          <a:ext cx="0" cy="0"/>
          <a:chOff x="0" y="0"/>
          <a:chExt cx="0" cy="0"/>
        </a:xfrm>
      </p:grpSpPr>
      <p:sp>
        <p:nvSpPr>
          <p:cNvPr id="304" name="Shape 304"/>
          <p:cNvSpPr txBox="1"/>
          <p:nvPr>
            <p:ph type="title"/>
          </p:nvPr>
        </p:nvSpPr>
        <p:spPr>
          <a:xfrm>
            <a:off x="1154954" y="973669"/>
            <a:ext cx="8825700" cy="707100"/>
          </a:xfrm>
          <a:prstGeom prst="rect">
            <a:avLst/>
          </a:prstGeom>
        </p:spPr>
        <p:txBody>
          <a:bodyPr anchorCtr="0" anchor="ctr" bIns="91425" lIns="91425" rIns="91425" tIns="91425">
            <a:noAutofit/>
          </a:bodyPr>
          <a:lstStyle/>
          <a:p>
            <a:pPr lvl="0" rtl="0">
              <a:spcBef>
                <a:spcPts val="0"/>
              </a:spcBef>
              <a:buClr>
                <a:schemeClr val="dk1"/>
              </a:buClr>
              <a:buSzPct val="30555"/>
              <a:buFont typeface="Arial"/>
              <a:buNone/>
            </a:pPr>
            <a:r>
              <a:rPr lang="en-US"/>
              <a:t>New Milestone 4 </a:t>
            </a:r>
          </a:p>
        </p:txBody>
      </p:sp>
      <p:sp>
        <p:nvSpPr>
          <p:cNvPr id="305" name="Shape 305"/>
          <p:cNvSpPr txBox="1"/>
          <p:nvPr>
            <p:ph idx="1" type="body"/>
          </p:nvPr>
        </p:nvSpPr>
        <p:spPr>
          <a:xfrm>
            <a:off x="1154954" y="2603500"/>
            <a:ext cx="8825700" cy="3416400"/>
          </a:xfrm>
          <a:prstGeom prst="rect">
            <a:avLst/>
          </a:prstGeom>
        </p:spPr>
        <p:txBody>
          <a:bodyPr anchorCtr="0" anchor="t" bIns="91425" lIns="91425" rIns="91425" tIns="91425">
            <a:noAutofit/>
          </a:bodyPr>
          <a:lstStyle/>
          <a:p>
            <a:pPr indent="-228600" lvl="0" marL="457200" rtl="0">
              <a:spcBef>
                <a:spcPts val="0"/>
              </a:spcBef>
            </a:pPr>
            <a:r>
              <a:rPr lang="en-US"/>
              <a:t>Speech Recognition Team</a:t>
            </a:r>
          </a:p>
          <a:p>
            <a:pPr indent="-320040" lvl="1" marL="914400" rtl="0">
              <a:spcBef>
                <a:spcPts val="0"/>
              </a:spcBef>
              <a:buSzPct val="79999"/>
            </a:pPr>
            <a:r>
              <a:rPr lang="en-US" sz="1800"/>
              <a:t>Find some way to get volume data via constant listening</a:t>
            </a:r>
          </a:p>
          <a:p>
            <a:pPr indent="-320040" lvl="1" marL="914400" rtl="0">
              <a:spcBef>
                <a:spcPts val="0"/>
              </a:spcBef>
              <a:buSzPct val="79999"/>
            </a:pPr>
            <a:r>
              <a:rPr lang="en-US" sz="1800"/>
              <a:t>Get cat to respond to loud noises</a:t>
            </a:r>
          </a:p>
          <a:p>
            <a:pPr indent="-342900" lvl="1" marL="914400" rtl="0">
              <a:spcBef>
                <a:spcPts val="0"/>
              </a:spcBef>
              <a:buSzPct val="100000"/>
            </a:pPr>
            <a:r>
              <a:rPr lang="en-US" sz="1800"/>
              <a:t>Implement active listening fully</a:t>
            </a:r>
          </a:p>
          <a:p>
            <a:pPr indent="-228600" lvl="0" marL="457200" rtl="0">
              <a:spcBef>
                <a:spcPts val="0"/>
              </a:spcBef>
            </a:pPr>
            <a:r>
              <a:rPr lang="en-US"/>
              <a:t>Facial Recognition Team</a:t>
            </a:r>
          </a:p>
          <a:p>
            <a:pPr indent="-228600" lvl="1" marL="914400" rtl="0">
              <a:spcBef>
                <a:spcPts val="0"/>
              </a:spcBef>
            </a:pPr>
            <a:r>
              <a:rPr lang="en-US"/>
              <a:t>Fix head tracking code to accurately track Points of Interest</a:t>
            </a:r>
          </a:p>
          <a:p>
            <a:pPr indent="-228600" lvl="1" marL="914400" rtl="0">
              <a:spcBef>
                <a:spcPts val="0"/>
              </a:spcBef>
            </a:pPr>
            <a:r>
              <a:rPr lang="en-US"/>
              <a:t>Full ability to move head to track faces and colors</a:t>
            </a:r>
          </a:p>
          <a:p>
            <a:pPr indent="-228600" lvl="0" marL="457200" rtl="0">
              <a:spcBef>
                <a:spcPts val="0"/>
              </a:spcBef>
            </a:pPr>
            <a:r>
              <a:rPr lang="en-US"/>
              <a:t>Environmental Mapping Team</a:t>
            </a:r>
          </a:p>
          <a:p>
            <a:pPr indent="-320040" lvl="1" marL="914400" rtl="0">
              <a:spcBef>
                <a:spcPts val="0"/>
              </a:spcBef>
              <a:buSzPct val="79999"/>
            </a:pPr>
            <a:r>
              <a:rPr lang="en-US" sz="1800"/>
              <a:t>Develop map of the cat’s surroundings based on the distance data gathered by the ultrasonic sensor</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9" name="Shape 309"/>
        <p:cNvGrpSpPr/>
        <p:nvPr/>
      </p:nvGrpSpPr>
      <p:grpSpPr>
        <a:xfrm>
          <a:off x="0" y="0"/>
          <a:ext cx="0" cy="0"/>
          <a:chOff x="0" y="0"/>
          <a:chExt cx="0" cy="0"/>
        </a:xfrm>
      </p:grpSpPr>
      <p:sp>
        <p:nvSpPr>
          <p:cNvPr id="310" name="Shape 310"/>
          <p:cNvSpPr txBox="1"/>
          <p:nvPr>
            <p:ph type="title"/>
          </p:nvPr>
        </p:nvSpPr>
        <p:spPr>
          <a:xfrm>
            <a:off x="1154949" y="973675"/>
            <a:ext cx="9404400" cy="707100"/>
          </a:xfrm>
          <a:prstGeom prst="rect">
            <a:avLst/>
          </a:prstGeom>
        </p:spPr>
        <p:txBody>
          <a:bodyPr anchorCtr="0" anchor="ctr" bIns="91425" lIns="91425" rIns="91425" tIns="91425">
            <a:noAutofit/>
          </a:bodyPr>
          <a:lstStyle/>
          <a:p>
            <a:pPr lvl="0">
              <a:spcBef>
                <a:spcPts val="0"/>
              </a:spcBef>
              <a:buClr>
                <a:schemeClr val="dk1"/>
              </a:buClr>
              <a:buSzPct val="30555"/>
              <a:buFont typeface="Arial"/>
              <a:buNone/>
            </a:pPr>
            <a:r>
              <a:rPr lang="en-US"/>
              <a:t>Individual Contributions: Milestone 4</a:t>
            </a:r>
          </a:p>
          <a:p>
            <a:pPr lvl="0" rtl="0">
              <a:spcBef>
                <a:spcPts val="0"/>
              </a:spcBef>
              <a:buNone/>
            </a:pPr>
            <a:r>
              <a:t/>
            </a:r>
            <a:endParaRPr/>
          </a:p>
        </p:txBody>
      </p:sp>
      <p:sp>
        <p:nvSpPr>
          <p:cNvPr id="311" name="Shape 311"/>
          <p:cNvSpPr txBox="1"/>
          <p:nvPr>
            <p:ph idx="1" type="body"/>
          </p:nvPr>
        </p:nvSpPr>
        <p:spPr>
          <a:xfrm>
            <a:off x="1154950" y="2603500"/>
            <a:ext cx="6956400" cy="3416400"/>
          </a:xfrm>
          <a:prstGeom prst="rect">
            <a:avLst/>
          </a:prstGeom>
        </p:spPr>
        <p:txBody>
          <a:bodyPr anchorCtr="0" anchor="t" bIns="91425" lIns="91425" rIns="91425" tIns="91425">
            <a:noAutofit/>
          </a:bodyPr>
          <a:lstStyle/>
          <a:p>
            <a:pPr indent="-228600" lvl="0" marL="457200" rtl="0">
              <a:spcBef>
                <a:spcPts val="0"/>
              </a:spcBef>
            </a:pPr>
            <a:r>
              <a:rPr lang="en-US"/>
              <a:t>Speech Recognition Team: </a:t>
            </a:r>
          </a:p>
          <a:p>
            <a:pPr indent="-342900" lvl="1" marL="914400" rtl="0">
              <a:spcBef>
                <a:spcPts val="0"/>
              </a:spcBef>
              <a:buSzPct val="100000"/>
            </a:pPr>
            <a:r>
              <a:rPr lang="en-US" sz="1800"/>
              <a:t>Alex: </a:t>
            </a:r>
          </a:p>
          <a:p>
            <a:pPr indent="-342900" lvl="2" marL="1371600" rtl="0">
              <a:spcBef>
                <a:spcPts val="0"/>
              </a:spcBef>
              <a:buSzPct val="100000"/>
            </a:pPr>
            <a:r>
              <a:rPr lang="en-US" sz="1800"/>
              <a:t>Removed OpenCV from the app</a:t>
            </a:r>
          </a:p>
          <a:p>
            <a:pPr indent="-342900" lvl="2" marL="1371600" rtl="0">
              <a:spcBef>
                <a:spcPts val="0"/>
              </a:spcBef>
              <a:buSzPct val="100000"/>
            </a:pPr>
            <a:r>
              <a:rPr lang="en-US" sz="1800"/>
              <a:t>Implemented Pocketsphinx with all previous voice commands to allow continuous listening</a:t>
            </a:r>
          </a:p>
          <a:p>
            <a:pPr indent="-342900" lvl="1" marL="914400" rtl="0">
              <a:spcBef>
                <a:spcPts val="0"/>
              </a:spcBef>
              <a:buSzPct val="100000"/>
            </a:pPr>
            <a:r>
              <a:rPr lang="en-US" sz="1800"/>
              <a:t>Kurtis:</a:t>
            </a:r>
          </a:p>
          <a:p>
            <a:pPr indent="-342900" lvl="2" marL="1371600" rtl="0">
              <a:spcBef>
                <a:spcPts val="0"/>
              </a:spcBef>
              <a:buSzPct val="100000"/>
            </a:pPr>
            <a:r>
              <a:rPr lang="en-US" sz="1800"/>
              <a:t>Made a command called “walk” that will allow the cat to walk for a certain period of time.</a:t>
            </a:r>
          </a:p>
          <a:p>
            <a:pPr indent="0" lvl="0" marL="0" rtl="0">
              <a:spcBef>
                <a:spcPts val="0"/>
              </a:spcBef>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5" name="Shape 315"/>
        <p:cNvGrpSpPr/>
        <p:nvPr/>
      </p:nvGrpSpPr>
      <p:grpSpPr>
        <a:xfrm>
          <a:off x="0" y="0"/>
          <a:ext cx="0" cy="0"/>
          <a:chOff x="0" y="0"/>
          <a:chExt cx="0" cy="0"/>
        </a:xfrm>
      </p:grpSpPr>
      <p:sp>
        <p:nvSpPr>
          <p:cNvPr id="316" name="Shape 316"/>
          <p:cNvSpPr txBox="1"/>
          <p:nvPr>
            <p:ph type="title"/>
          </p:nvPr>
        </p:nvSpPr>
        <p:spPr>
          <a:xfrm>
            <a:off x="1154949" y="973675"/>
            <a:ext cx="9404400" cy="707100"/>
          </a:xfrm>
          <a:prstGeom prst="rect">
            <a:avLst/>
          </a:prstGeom>
        </p:spPr>
        <p:txBody>
          <a:bodyPr anchorCtr="0" anchor="ctr" bIns="91425" lIns="91425" rIns="91425" tIns="91425">
            <a:noAutofit/>
          </a:bodyPr>
          <a:lstStyle/>
          <a:p>
            <a:pPr lvl="0">
              <a:spcBef>
                <a:spcPts val="0"/>
              </a:spcBef>
              <a:buClr>
                <a:schemeClr val="dk1"/>
              </a:buClr>
              <a:buSzPct val="30555"/>
              <a:buFont typeface="Arial"/>
              <a:buNone/>
            </a:pPr>
            <a:r>
              <a:rPr lang="en-US"/>
              <a:t>Individual Contributions: Milestone 3</a:t>
            </a:r>
          </a:p>
          <a:p>
            <a:pPr lvl="0" rtl="0">
              <a:spcBef>
                <a:spcPts val="0"/>
              </a:spcBef>
              <a:buNone/>
            </a:pPr>
            <a:r>
              <a:t/>
            </a:r>
            <a:endParaRPr/>
          </a:p>
        </p:txBody>
      </p:sp>
      <p:sp>
        <p:nvSpPr>
          <p:cNvPr id="317" name="Shape 317"/>
          <p:cNvSpPr txBox="1"/>
          <p:nvPr>
            <p:ph idx="1" type="body"/>
          </p:nvPr>
        </p:nvSpPr>
        <p:spPr>
          <a:xfrm>
            <a:off x="1154954" y="2603500"/>
            <a:ext cx="8825700" cy="3416400"/>
          </a:xfrm>
          <a:prstGeom prst="rect">
            <a:avLst/>
          </a:prstGeom>
        </p:spPr>
        <p:txBody>
          <a:bodyPr anchorCtr="0" anchor="t" bIns="91425" lIns="91425" rIns="91425" tIns="91425">
            <a:noAutofit/>
          </a:bodyPr>
          <a:lstStyle/>
          <a:p>
            <a:pPr indent="-228600" lvl="0" marL="457200" rtl="0">
              <a:spcBef>
                <a:spcPts val="0"/>
              </a:spcBef>
            </a:pPr>
            <a:r>
              <a:rPr lang="en-US"/>
              <a:t>Facial  Recognition Team: </a:t>
            </a:r>
          </a:p>
          <a:p>
            <a:pPr indent="-228600" lvl="1" marL="914400" rtl="0">
              <a:spcBef>
                <a:spcPts val="0"/>
              </a:spcBef>
            </a:pPr>
            <a:r>
              <a:rPr lang="en-US"/>
              <a:t>Quintin </a:t>
            </a:r>
          </a:p>
          <a:p>
            <a:pPr indent="-228600" lvl="2" marL="1371600" marR="0" rtl="0" algn="l">
              <a:lnSpc>
                <a:spcPct val="100000"/>
              </a:lnSpc>
              <a:spcBef>
                <a:spcPts val="1000"/>
              </a:spcBef>
              <a:spcAft>
                <a:spcPts val="0"/>
              </a:spcAft>
            </a:pPr>
            <a:r>
              <a:rPr lang="en-US"/>
              <a:t>Faces are now tracked accurately by the cat</a:t>
            </a:r>
          </a:p>
          <a:p>
            <a:pPr indent="-228600" lvl="2" marL="1371600" marR="0" rtl="0" algn="l">
              <a:lnSpc>
                <a:spcPct val="100000"/>
              </a:lnSpc>
              <a:spcBef>
                <a:spcPts val="1000"/>
              </a:spcBef>
              <a:spcAft>
                <a:spcPts val="0"/>
              </a:spcAft>
            </a:pPr>
            <a:r>
              <a:rPr lang="en-US"/>
              <a:t>Polish was added: </a:t>
            </a:r>
          </a:p>
          <a:p>
            <a:pPr indent="-228600" lvl="3" marL="1828800" marR="0" rtl="0" algn="l">
              <a:lnSpc>
                <a:spcPct val="100000"/>
              </a:lnSpc>
              <a:spcBef>
                <a:spcPts val="1000"/>
              </a:spcBef>
              <a:spcAft>
                <a:spcPts val="0"/>
              </a:spcAft>
            </a:pPr>
            <a:r>
              <a:rPr lang="en-US"/>
              <a:t>A rough distance measurement was used to determine what distance from the center of the camera was “good enough” for the cat. This eliminated head stuttering for close faces and bad centering for distant faces</a:t>
            </a:r>
          </a:p>
          <a:p>
            <a:pPr indent="-228600" lvl="2" marL="1371600" marR="0" rtl="0" algn="l">
              <a:lnSpc>
                <a:spcPct val="100000"/>
              </a:lnSpc>
              <a:spcBef>
                <a:spcPts val="1000"/>
              </a:spcBef>
              <a:spcAft>
                <a:spcPts val="0"/>
              </a:spcAft>
            </a:pPr>
            <a:r>
              <a:rPr lang="en-US"/>
              <a:t>New hardware allowed the FPS and resolution of the video to be increased, further improving accuracy. </a:t>
            </a:r>
          </a:p>
          <a:p>
            <a:pPr indent="-228600" lvl="2" marL="1371600" marR="0" rtl="0" algn="l">
              <a:lnSpc>
                <a:spcPct val="100000"/>
              </a:lnSpc>
              <a:spcBef>
                <a:spcPts val="1000"/>
              </a:spcBef>
              <a:spcAft>
                <a:spcPts val="0"/>
              </a:spcAft>
            </a:pPr>
            <a:r>
              <a:rPr lang="en-US"/>
              <a:t>Debugged permission handling for newer android operating systems</a:t>
            </a:r>
          </a:p>
          <a:p>
            <a:pPr indent="-228600" lvl="3" marL="1828800" marR="0" rtl="0" algn="l">
              <a:lnSpc>
                <a:spcPct val="100000"/>
              </a:lnSpc>
              <a:spcBef>
                <a:spcPts val="1000"/>
              </a:spcBef>
              <a:spcAft>
                <a:spcPts val="0"/>
              </a:spcAft>
            </a:pPr>
            <a:r>
              <a:rPr lang="en-US"/>
              <a:t>incorrect handling of multiple permissions at runtime caused the app to crash</a:t>
            </a:r>
          </a:p>
          <a:p>
            <a:pPr indent="-228600" lvl="2" marL="1371600" marR="0" rtl="0" algn="l">
              <a:lnSpc>
                <a:spcPct val="100000"/>
              </a:lnSpc>
              <a:spcBef>
                <a:spcPts val="1000"/>
              </a:spcBef>
              <a:spcAft>
                <a:spcPts val="0"/>
              </a:spcAft>
            </a:pPr>
            <a:r>
              <a:rPr lang="en-US"/>
              <a:t>Cleaned code, documented face tracking</a:t>
            </a:r>
          </a:p>
          <a:p>
            <a:pPr indent="0" lvl="0" marL="0" rtl="0">
              <a:spcBef>
                <a:spcPts val="0"/>
              </a:spcBef>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1" name="Shape 321"/>
        <p:cNvGrpSpPr/>
        <p:nvPr/>
      </p:nvGrpSpPr>
      <p:grpSpPr>
        <a:xfrm>
          <a:off x="0" y="0"/>
          <a:ext cx="0" cy="0"/>
          <a:chOff x="0" y="0"/>
          <a:chExt cx="0" cy="0"/>
        </a:xfrm>
      </p:grpSpPr>
      <p:sp>
        <p:nvSpPr>
          <p:cNvPr id="322" name="Shape 322"/>
          <p:cNvSpPr txBox="1"/>
          <p:nvPr>
            <p:ph type="title"/>
          </p:nvPr>
        </p:nvSpPr>
        <p:spPr>
          <a:xfrm>
            <a:off x="1154949" y="973675"/>
            <a:ext cx="9422100" cy="707100"/>
          </a:xfrm>
          <a:prstGeom prst="rect">
            <a:avLst/>
          </a:prstGeom>
        </p:spPr>
        <p:txBody>
          <a:bodyPr anchorCtr="0" anchor="ctr" bIns="91425" lIns="91425" rIns="91425" tIns="91425">
            <a:noAutofit/>
          </a:bodyPr>
          <a:lstStyle/>
          <a:p>
            <a:pPr lvl="0" rtl="0">
              <a:spcBef>
                <a:spcPts val="0"/>
              </a:spcBef>
              <a:buClr>
                <a:schemeClr val="dk1"/>
              </a:buClr>
              <a:buSzPct val="30555"/>
              <a:buFont typeface="Arial"/>
              <a:buNone/>
            </a:pPr>
            <a:r>
              <a:rPr lang="en-US"/>
              <a:t>Individual Contributions: Milestone 4</a:t>
            </a:r>
          </a:p>
          <a:p>
            <a:pPr lvl="0" rtl="0">
              <a:spcBef>
                <a:spcPts val="0"/>
              </a:spcBef>
              <a:buNone/>
            </a:pPr>
            <a:r>
              <a:t/>
            </a:r>
            <a:endParaRPr/>
          </a:p>
        </p:txBody>
      </p:sp>
      <p:sp>
        <p:nvSpPr>
          <p:cNvPr id="323" name="Shape 323"/>
          <p:cNvSpPr txBox="1"/>
          <p:nvPr>
            <p:ph idx="1" type="body"/>
          </p:nvPr>
        </p:nvSpPr>
        <p:spPr>
          <a:xfrm>
            <a:off x="1154954" y="2603500"/>
            <a:ext cx="8825700" cy="3416400"/>
          </a:xfrm>
          <a:prstGeom prst="rect">
            <a:avLst/>
          </a:prstGeom>
        </p:spPr>
        <p:txBody>
          <a:bodyPr anchorCtr="0" anchor="t" bIns="91425" lIns="91425" rIns="91425" tIns="91425">
            <a:noAutofit/>
          </a:bodyPr>
          <a:lstStyle/>
          <a:p>
            <a:pPr indent="-228600" lvl="0" marL="457200" rtl="0">
              <a:spcBef>
                <a:spcPts val="0"/>
              </a:spcBef>
            </a:pPr>
            <a:r>
              <a:rPr lang="en-US"/>
              <a:t>Facial  Recognition Team: </a:t>
            </a:r>
          </a:p>
          <a:p>
            <a:pPr indent="-228600" lvl="1" marL="914400" rtl="0">
              <a:spcBef>
                <a:spcPts val="0"/>
              </a:spcBef>
            </a:pPr>
            <a:r>
              <a:rPr lang="en-US"/>
              <a:t>Lukas</a:t>
            </a:r>
          </a:p>
          <a:p>
            <a:pPr indent="-228600" lvl="2" marL="1371600" rtl="0">
              <a:spcBef>
                <a:spcPts val="0"/>
              </a:spcBef>
            </a:pPr>
            <a:r>
              <a:rPr lang="en-US"/>
              <a:t>Restructured color-tracking to work with video feed.</a:t>
            </a:r>
          </a:p>
          <a:p>
            <a:pPr indent="-228600" lvl="2" marL="1371600" rtl="0">
              <a:spcBef>
                <a:spcPts val="0"/>
              </a:spcBef>
            </a:pPr>
            <a:r>
              <a:rPr lang="en-US"/>
              <a:t>Changed color-tracking to constantly loop.</a:t>
            </a:r>
          </a:p>
          <a:p>
            <a:pPr indent="-228600" lvl="3" marL="1828800" rtl="0">
              <a:spcBef>
                <a:spcPts val="0"/>
              </a:spcBef>
            </a:pPr>
            <a:r>
              <a:rPr lang="en-US"/>
              <a:t>Screen coordinates pointing to color are returned after every iteration.</a:t>
            </a:r>
          </a:p>
          <a:p>
            <a:pPr lvl="0" rtl="0">
              <a:spcBef>
                <a:spcPts val="0"/>
              </a:spcBef>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7" name="Shape 327"/>
        <p:cNvGrpSpPr/>
        <p:nvPr/>
      </p:nvGrpSpPr>
      <p:grpSpPr>
        <a:xfrm>
          <a:off x="0" y="0"/>
          <a:ext cx="0" cy="0"/>
          <a:chOff x="0" y="0"/>
          <a:chExt cx="0" cy="0"/>
        </a:xfrm>
      </p:grpSpPr>
      <p:sp>
        <p:nvSpPr>
          <p:cNvPr id="328" name="Shape 328"/>
          <p:cNvSpPr txBox="1"/>
          <p:nvPr>
            <p:ph type="title"/>
          </p:nvPr>
        </p:nvSpPr>
        <p:spPr>
          <a:xfrm>
            <a:off x="1154949" y="988775"/>
            <a:ext cx="10255200" cy="707100"/>
          </a:xfrm>
          <a:prstGeom prst="rect">
            <a:avLst/>
          </a:prstGeom>
        </p:spPr>
        <p:txBody>
          <a:bodyPr anchorCtr="0" anchor="ctr" bIns="91425" lIns="91425" rIns="91425" tIns="91425">
            <a:noAutofit/>
          </a:bodyPr>
          <a:lstStyle/>
          <a:p>
            <a:pPr lvl="0">
              <a:spcBef>
                <a:spcPts val="0"/>
              </a:spcBef>
              <a:buClr>
                <a:schemeClr val="dk1"/>
              </a:buClr>
              <a:buSzPct val="30555"/>
              <a:buFont typeface="Arial"/>
              <a:buNone/>
            </a:pPr>
            <a:r>
              <a:rPr lang="en-US"/>
              <a:t>Individual Contributions: Milestone 4</a:t>
            </a:r>
          </a:p>
          <a:p>
            <a:pPr lvl="0" rtl="0">
              <a:spcBef>
                <a:spcPts val="0"/>
              </a:spcBef>
              <a:buNone/>
            </a:pPr>
            <a:r>
              <a:t/>
            </a:r>
            <a:endParaRPr/>
          </a:p>
        </p:txBody>
      </p:sp>
      <p:sp>
        <p:nvSpPr>
          <p:cNvPr id="329" name="Shape 329"/>
          <p:cNvSpPr txBox="1"/>
          <p:nvPr>
            <p:ph idx="1" type="body"/>
          </p:nvPr>
        </p:nvSpPr>
        <p:spPr>
          <a:xfrm>
            <a:off x="1154954" y="2603500"/>
            <a:ext cx="8825700" cy="3416400"/>
          </a:xfrm>
          <a:prstGeom prst="rect">
            <a:avLst/>
          </a:prstGeom>
        </p:spPr>
        <p:txBody>
          <a:bodyPr anchorCtr="0" anchor="t" bIns="91425" lIns="91425" rIns="91425" tIns="91425">
            <a:noAutofit/>
          </a:bodyPr>
          <a:lstStyle/>
          <a:p>
            <a:pPr indent="-342900" lvl="0" marL="457200" rtl="0">
              <a:spcBef>
                <a:spcPts val="0"/>
              </a:spcBef>
              <a:buSzPct val="100000"/>
            </a:pPr>
            <a:r>
              <a:rPr lang="en-US"/>
              <a:t>Environmental Mapping Team: </a:t>
            </a:r>
          </a:p>
          <a:p>
            <a:pPr indent="-342900" lvl="1" marL="914400" rtl="0">
              <a:spcBef>
                <a:spcPts val="0"/>
              </a:spcBef>
              <a:buSzPct val="100000"/>
            </a:pPr>
            <a:r>
              <a:rPr lang="en-US" sz="1800"/>
              <a:t>Seattle: </a:t>
            </a:r>
          </a:p>
          <a:p>
            <a:pPr indent="-342900" lvl="2" marL="1371600" rtl="0">
              <a:spcBef>
                <a:spcPts val="0"/>
              </a:spcBef>
              <a:buSzPct val="100000"/>
            </a:pPr>
            <a:r>
              <a:rPr lang="en-US" sz="1800"/>
              <a:t>Worked on actor, concept/purpose mapping, diagrams and description of technology</a:t>
            </a:r>
          </a:p>
          <a:p>
            <a:pPr indent="-342900" lvl="2" marL="1371600" rtl="0">
              <a:spcBef>
                <a:spcPts val="0"/>
              </a:spcBef>
              <a:buSzPct val="100000"/>
            </a:pPr>
            <a:r>
              <a:rPr lang="en-US" sz="1800"/>
              <a:t>Finishing up logging accelerometer data (displayed on button)</a:t>
            </a:r>
          </a:p>
          <a:p>
            <a:pPr indent="-342900" lvl="1" marL="914400" rtl="0">
              <a:spcBef>
                <a:spcPts val="0"/>
              </a:spcBef>
              <a:buSzPct val="100000"/>
            </a:pPr>
            <a:r>
              <a:rPr lang="en-US" sz="1800"/>
              <a:t>Zach</a:t>
            </a:r>
          </a:p>
          <a:p>
            <a:pPr indent="-342900" lvl="2" marL="1371600" rtl="0">
              <a:spcBef>
                <a:spcPts val="0"/>
              </a:spcBef>
              <a:buSzPct val="100000"/>
            </a:pPr>
            <a:r>
              <a:rPr lang="en-US" sz="1800"/>
              <a:t>Added capability for the app to communicate with Arduino</a:t>
            </a:r>
          </a:p>
          <a:p>
            <a:pPr indent="-342900" lvl="3" marL="1828800" rtl="0">
              <a:spcBef>
                <a:spcPts val="0"/>
              </a:spcBef>
              <a:buSzPct val="100000"/>
            </a:pPr>
            <a:r>
              <a:rPr lang="en-US" sz="1800"/>
              <a:t>only runs as second activity off the menu for now, once arduino is installed on cat, it will be moved to the background of the main activity</a:t>
            </a:r>
          </a:p>
          <a:p>
            <a:pPr indent="0" lvl="0" marL="1371600" rtl="0">
              <a:spcBef>
                <a:spcPts val="0"/>
              </a:spcBef>
              <a:buNone/>
            </a:pPr>
            <a:r>
              <a:t/>
            </a:r>
            <a:endParaRPr sz="1800"/>
          </a:p>
          <a:p>
            <a:pPr indent="0" lvl="0" marL="914400" rtl="0">
              <a:spcBef>
                <a:spcPts val="0"/>
              </a:spcBef>
              <a:buNone/>
            </a:pPr>
            <a:r>
              <a:t/>
            </a:r>
            <a:endParaRPr sz="1800"/>
          </a:p>
          <a:p>
            <a:pPr lvl="0" rtl="0">
              <a:spcBef>
                <a:spcPts val="0"/>
              </a:spcBef>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3" name="Shape 333"/>
        <p:cNvGrpSpPr/>
        <p:nvPr/>
      </p:nvGrpSpPr>
      <p:grpSpPr>
        <a:xfrm>
          <a:off x="0" y="0"/>
          <a:ext cx="0" cy="0"/>
          <a:chOff x="0" y="0"/>
          <a:chExt cx="0" cy="0"/>
        </a:xfrm>
      </p:grpSpPr>
      <p:sp>
        <p:nvSpPr>
          <p:cNvPr id="334" name="Shape 334"/>
          <p:cNvSpPr txBox="1"/>
          <p:nvPr>
            <p:ph type="title"/>
          </p:nvPr>
        </p:nvSpPr>
        <p:spPr>
          <a:xfrm>
            <a:off x="1154954" y="973669"/>
            <a:ext cx="8825700" cy="707100"/>
          </a:xfrm>
          <a:prstGeom prst="rect">
            <a:avLst/>
          </a:prstGeom>
        </p:spPr>
        <p:txBody>
          <a:bodyPr anchorCtr="0" anchor="ctr" bIns="91425" lIns="91425" rIns="91425" tIns="91425">
            <a:noAutofit/>
          </a:bodyPr>
          <a:lstStyle/>
          <a:p>
            <a:pPr lvl="0">
              <a:spcBef>
                <a:spcPts val="0"/>
              </a:spcBef>
              <a:buNone/>
            </a:pPr>
            <a:r>
              <a:rPr lang="en-US"/>
              <a:t>Git Log- Alex</a:t>
            </a:r>
          </a:p>
        </p:txBody>
      </p:sp>
      <p:pic>
        <p:nvPicPr>
          <p:cNvPr id="335" name="Shape 335"/>
          <p:cNvPicPr preferRelativeResize="0"/>
          <p:nvPr/>
        </p:nvPicPr>
        <p:blipFill rotWithShape="1">
          <a:blip r:embed="rId3">
            <a:alphaModFix/>
          </a:blip>
          <a:srcRect b="0" l="0" r="34417" t="4269"/>
          <a:stretch/>
        </p:blipFill>
        <p:spPr>
          <a:xfrm>
            <a:off x="171200" y="1834424"/>
            <a:ext cx="5012275" cy="4664200"/>
          </a:xfrm>
          <a:prstGeom prst="rect">
            <a:avLst/>
          </a:prstGeom>
          <a:noFill/>
          <a:ln>
            <a:noFill/>
          </a:ln>
        </p:spPr>
      </p:pic>
      <p:pic>
        <p:nvPicPr>
          <p:cNvPr id="336" name="Shape 336"/>
          <p:cNvPicPr preferRelativeResize="0"/>
          <p:nvPr/>
        </p:nvPicPr>
        <p:blipFill>
          <a:blip r:embed="rId4">
            <a:alphaModFix/>
          </a:blip>
          <a:stretch>
            <a:fillRect/>
          </a:stretch>
        </p:blipFill>
        <p:spPr>
          <a:xfrm>
            <a:off x="5286975" y="1680769"/>
            <a:ext cx="5617511" cy="487243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0" name="Shape 340"/>
        <p:cNvGrpSpPr/>
        <p:nvPr/>
      </p:nvGrpSpPr>
      <p:grpSpPr>
        <a:xfrm>
          <a:off x="0" y="0"/>
          <a:ext cx="0" cy="0"/>
          <a:chOff x="0" y="0"/>
          <a:chExt cx="0" cy="0"/>
        </a:xfrm>
      </p:grpSpPr>
      <p:sp>
        <p:nvSpPr>
          <p:cNvPr id="341" name="Shape 341"/>
          <p:cNvSpPr txBox="1"/>
          <p:nvPr>
            <p:ph type="title"/>
          </p:nvPr>
        </p:nvSpPr>
        <p:spPr>
          <a:xfrm>
            <a:off x="1136154" y="926619"/>
            <a:ext cx="8825700" cy="707100"/>
          </a:xfrm>
          <a:prstGeom prst="rect">
            <a:avLst/>
          </a:prstGeom>
        </p:spPr>
        <p:txBody>
          <a:bodyPr anchorCtr="0" anchor="ctr" bIns="91425" lIns="91425" rIns="91425" tIns="91425">
            <a:noAutofit/>
          </a:bodyPr>
          <a:lstStyle/>
          <a:p>
            <a:pPr lvl="0" rtl="0">
              <a:spcBef>
                <a:spcPts val="0"/>
              </a:spcBef>
              <a:buNone/>
            </a:pPr>
            <a:r>
              <a:rPr lang="en-US"/>
              <a:t>Git Log- Seattle</a:t>
            </a:r>
          </a:p>
        </p:txBody>
      </p:sp>
      <p:pic>
        <p:nvPicPr>
          <p:cNvPr descr="Screen Shot 2016-12-07 at 11.07.28 PM.png" id="342" name="Shape 342"/>
          <p:cNvPicPr preferRelativeResize="0"/>
          <p:nvPr/>
        </p:nvPicPr>
        <p:blipFill>
          <a:blip r:embed="rId3">
            <a:alphaModFix/>
          </a:blip>
          <a:stretch>
            <a:fillRect/>
          </a:stretch>
        </p:blipFill>
        <p:spPr>
          <a:xfrm>
            <a:off x="2012174" y="1931850"/>
            <a:ext cx="9365676" cy="4628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6" name="Shape 346"/>
        <p:cNvGrpSpPr/>
        <p:nvPr/>
      </p:nvGrpSpPr>
      <p:grpSpPr>
        <a:xfrm>
          <a:off x="0" y="0"/>
          <a:ext cx="0" cy="0"/>
          <a:chOff x="0" y="0"/>
          <a:chExt cx="0" cy="0"/>
        </a:xfrm>
      </p:grpSpPr>
      <p:sp>
        <p:nvSpPr>
          <p:cNvPr id="347" name="Shape 347"/>
          <p:cNvSpPr txBox="1"/>
          <p:nvPr>
            <p:ph type="title"/>
          </p:nvPr>
        </p:nvSpPr>
        <p:spPr>
          <a:xfrm>
            <a:off x="1154954" y="973669"/>
            <a:ext cx="8825700" cy="707100"/>
          </a:xfrm>
          <a:prstGeom prst="rect">
            <a:avLst/>
          </a:prstGeom>
        </p:spPr>
        <p:txBody>
          <a:bodyPr anchorCtr="0" anchor="ctr" bIns="91425" lIns="91425" rIns="91425" tIns="91425">
            <a:noAutofit/>
          </a:bodyPr>
          <a:lstStyle/>
          <a:p>
            <a:pPr lvl="0" rtl="0">
              <a:spcBef>
                <a:spcPts val="0"/>
              </a:spcBef>
              <a:buNone/>
            </a:pPr>
            <a:r>
              <a:rPr lang="en-US"/>
              <a:t>Git Log- Zach</a:t>
            </a:r>
          </a:p>
        </p:txBody>
      </p:sp>
      <p:pic>
        <p:nvPicPr>
          <p:cNvPr descr="gitLog1.PNG" id="348" name="Shape 348"/>
          <p:cNvPicPr preferRelativeResize="0"/>
          <p:nvPr/>
        </p:nvPicPr>
        <p:blipFill>
          <a:blip r:embed="rId3">
            <a:alphaModFix/>
          </a:blip>
          <a:stretch>
            <a:fillRect/>
          </a:stretch>
        </p:blipFill>
        <p:spPr>
          <a:xfrm>
            <a:off x="448400" y="1866069"/>
            <a:ext cx="6703771" cy="4872431"/>
          </a:xfrm>
          <a:prstGeom prst="rect">
            <a:avLst/>
          </a:prstGeom>
          <a:noFill/>
          <a:ln>
            <a:noFill/>
          </a:ln>
        </p:spPr>
      </p:pic>
      <p:pic>
        <p:nvPicPr>
          <p:cNvPr descr="gitLog2.PNG" id="349" name="Shape 349"/>
          <p:cNvPicPr preferRelativeResize="0"/>
          <p:nvPr/>
        </p:nvPicPr>
        <p:blipFill>
          <a:blip r:embed="rId4">
            <a:alphaModFix/>
          </a:blip>
          <a:stretch>
            <a:fillRect/>
          </a:stretch>
        </p:blipFill>
        <p:spPr>
          <a:xfrm>
            <a:off x="5363951" y="1849627"/>
            <a:ext cx="6749044" cy="49053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9" name="Shape 239"/>
        <p:cNvGrpSpPr/>
        <p:nvPr/>
      </p:nvGrpSpPr>
      <p:grpSpPr>
        <a:xfrm>
          <a:off x="0" y="0"/>
          <a:ext cx="0" cy="0"/>
          <a:chOff x="0" y="0"/>
          <a:chExt cx="0" cy="0"/>
        </a:xfrm>
      </p:grpSpPr>
      <p:sp>
        <p:nvSpPr>
          <p:cNvPr id="240" name="Shape 240"/>
          <p:cNvSpPr txBox="1"/>
          <p:nvPr>
            <p:ph type="title"/>
          </p:nvPr>
        </p:nvSpPr>
        <p:spPr>
          <a:xfrm>
            <a:off x="1154954" y="973669"/>
            <a:ext cx="8825700" cy="707100"/>
          </a:xfrm>
          <a:prstGeom prst="rect">
            <a:avLst/>
          </a:prstGeom>
          <a:noFill/>
          <a:ln>
            <a:noFill/>
          </a:ln>
        </p:spPr>
        <p:txBody>
          <a:bodyPr anchorCtr="0" anchor="ctr" bIns="45700" lIns="91425" rIns="91425" tIns="45700">
            <a:noAutofit/>
          </a:bodyPr>
          <a:lstStyle/>
          <a:p>
            <a:pPr indent="0" lvl="0" marL="0" marR="0" rtl="0" algn="l">
              <a:spcBef>
                <a:spcPts val="0"/>
              </a:spcBef>
              <a:buClr>
                <a:schemeClr val="lt2"/>
              </a:buClr>
              <a:buSzPct val="25000"/>
              <a:buFont typeface="Questrial"/>
              <a:buNone/>
            </a:pPr>
            <a:r>
              <a:rPr lang="en-US"/>
              <a:t>Our MVP</a:t>
            </a:r>
          </a:p>
        </p:txBody>
      </p:sp>
      <p:sp>
        <p:nvSpPr>
          <p:cNvPr id="241" name="Shape 241"/>
          <p:cNvSpPr txBox="1"/>
          <p:nvPr>
            <p:ph idx="1" type="body"/>
          </p:nvPr>
        </p:nvSpPr>
        <p:spPr>
          <a:xfrm>
            <a:off x="1154954" y="2603500"/>
            <a:ext cx="8825700" cy="34164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None/>
            </a:pPr>
            <a:r>
              <a:t/>
            </a:r>
            <a:endParaRPr/>
          </a:p>
          <a:p>
            <a:pPr indent="-228600" lvl="0" marL="457200" marR="0" rtl="0" algn="l">
              <a:spcBef>
                <a:spcPts val="0"/>
              </a:spcBef>
              <a:spcAft>
                <a:spcPts val="0"/>
              </a:spcAft>
            </a:pPr>
            <a:r>
              <a:rPr lang="en-US"/>
              <a:t>Continuous Voice Recognition for existing commands</a:t>
            </a:r>
          </a:p>
          <a:p>
            <a:pPr indent="-228600" lvl="1" marL="914400" marR="0" rtl="0" algn="l">
              <a:spcBef>
                <a:spcPts val="0"/>
              </a:spcBef>
              <a:spcAft>
                <a:spcPts val="0"/>
              </a:spcAft>
            </a:pPr>
            <a:r>
              <a:rPr lang="en-US"/>
              <a:t>Met Requirement</a:t>
            </a:r>
          </a:p>
          <a:p>
            <a:pPr indent="-228600" lvl="1" marL="914400" marR="0" rtl="0" algn="l">
              <a:spcBef>
                <a:spcPts val="0"/>
              </a:spcBef>
              <a:spcAft>
                <a:spcPts val="0"/>
              </a:spcAft>
            </a:pPr>
            <a:r>
              <a:rPr lang="en-US"/>
              <a:t>Empirical evidence </a:t>
            </a:r>
          </a:p>
          <a:p>
            <a:pPr indent="-228600" lvl="2" marL="1371600" marR="0" rtl="0" algn="l">
              <a:spcBef>
                <a:spcPts val="0"/>
              </a:spcBef>
              <a:spcAft>
                <a:spcPts val="0"/>
              </a:spcAft>
            </a:pPr>
            <a:r>
              <a:rPr lang="en-US"/>
              <a:t>automated testing not feasible, tested all valid commands successfully</a:t>
            </a:r>
          </a:p>
          <a:p>
            <a:pPr indent="-228600" lvl="0" marL="457200" marR="0" rtl="0" algn="l">
              <a:spcBef>
                <a:spcPts val="0"/>
              </a:spcBef>
              <a:spcAft>
                <a:spcPts val="0"/>
              </a:spcAft>
            </a:pPr>
            <a:r>
              <a:rPr lang="en-US"/>
              <a:t>Color Tracking ability</a:t>
            </a:r>
          </a:p>
          <a:p>
            <a:pPr indent="-228600" lvl="1" marL="914400" marR="0" rtl="0" algn="l">
              <a:spcBef>
                <a:spcPts val="0"/>
              </a:spcBef>
              <a:spcAft>
                <a:spcPts val="0"/>
              </a:spcAft>
            </a:pPr>
            <a:r>
              <a:rPr lang="en-US"/>
              <a:t>Partially Met</a:t>
            </a:r>
          </a:p>
          <a:p>
            <a:pPr indent="-228600" lvl="1" marL="914400" marR="0" rtl="0" algn="l">
              <a:spcBef>
                <a:spcPts val="0"/>
              </a:spcBef>
              <a:spcAft>
                <a:spcPts val="0"/>
              </a:spcAft>
            </a:pPr>
            <a:r>
              <a:rPr lang="en-US"/>
              <a:t>empirical evidence</a:t>
            </a:r>
          </a:p>
          <a:p>
            <a:pPr indent="-228600" lvl="0" marL="457200" marR="0" rtl="0" algn="l">
              <a:spcBef>
                <a:spcPts val="0"/>
              </a:spcBef>
              <a:spcAft>
                <a:spcPts val="0"/>
              </a:spcAft>
            </a:pPr>
            <a:r>
              <a:rPr lang="en-US"/>
              <a:t>Face Tracking ability</a:t>
            </a:r>
          </a:p>
          <a:p>
            <a:pPr indent="-228600" lvl="1" marL="914400" marR="0" rtl="0" algn="l">
              <a:spcBef>
                <a:spcPts val="0"/>
              </a:spcBef>
              <a:spcAft>
                <a:spcPts val="0"/>
              </a:spcAft>
            </a:pPr>
            <a:r>
              <a:rPr lang="en-US"/>
              <a:t>Met Requirement</a:t>
            </a:r>
          </a:p>
          <a:p>
            <a:pPr indent="-228600" lvl="1" marL="914400" marR="0" rtl="0" algn="l">
              <a:spcBef>
                <a:spcPts val="0"/>
              </a:spcBef>
              <a:spcAft>
                <a:spcPts val="0"/>
              </a:spcAft>
            </a:pPr>
            <a:r>
              <a:rPr lang="en-US"/>
              <a:t>Empirical Evidence - automated testing not feasible, extensive real time testing performed</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3" name="Shape 353"/>
        <p:cNvGrpSpPr/>
        <p:nvPr/>
      </p:nvGrpSpPr>
      <p:grpSpPr>
        <a:xfrm>
          <a:off x="0" y="0"/>
          <a:ext cx="0" cy="0"/>
          <a:chOff x="0" y="0"/>
          <a:chExt cx="0" cy="0"/>
        </a:xfrm>
      </p:grpSpPr>
      <p:sp>
        <p:nvSpPr>
          <p:cNvPr id="354" name="Shape 354"/>
          <p:cNvSpPr txBox="1"/>
          <p:nvPr>
            <p:ph type="title"/>
          </p:nvPr>
        </p:nvSpPr>
        <p:spPr>
          <a:xfrm>
            <a:off x="1173779" y="964244"/>
            <a:ext cx="8825700" cy="707100"/>
          </a:xfrm>
          <a:prstGeom prst="rect">
            <a:avLst/>
          </a:prstGeom>
        </p:spPr>
        <p:txBody>
          <a:bodyPr anchorCtr="0" anchor="ctr" bIns="91425" lIns="91425" rIns="91425" tIns="91425">
            <a:noAutofit/>
          </a:bodyPr>
          <a:lstStyle/>
          <a:p>
            <a:pPr lvl="0" rtl="0">
              <a:spcBef>
                <a:spcPts val="0"/>
              </a:spcBef>
              <a:buNone/>
            </a:pPr>
            <a:r>
              <a:rPr lang="en-US"/>
              <a:t>Git Log- Luke</a:t>
            </a:r>
          </a:p>
        </p:txBody>
      </p:sp>
      <p:pic>
        <p:nvPicPr>
          <p:cNvPr id="355" name="Shape 355"/>
          <p:cNvPicPr preferRelativeResize="0"/>
          <p:nvPr/>
        </p:nvPicPr>
        <p:blipFill>
          <a:blip r:embed="rId3">
            <a:alphaModFix/>
          </a:blip>
          <a:stretch>
            <a:fillRect/>
          </a:stretch>
        </p:blipFill>
        <p:spPr>
          <a:xfrm>
            <a:off x="3073626" y="2726850"/>
            <a:ext cx="6147000" cy="3406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9" name="Shape 359"/>
        <p:cNvGrpSpPr/>
        <p:nvPr/>
      </p:nvGrpSpPr>
      <p:grpSpPr>
        <a:xfrm>
          <a:off x="0" y="0"/>
          <a:ext cx="0" cy="0"/>
          <a:chOff x="0" y="0"/>
          <a:chExt cx="0" cy="0"/>
        </a:xfrm>
      </p:grpSpPr>
      <p:sp>
        <p:nvSpPr>
          <p:cNvPr id="360" name="Shape 360"/>
          <p:cNvSpPr txBox="1"/>
          <p:nvPr>
            <p:ph type="title"/>
          </p:nvPr>
        </p:nvSpPr>
        <p:spPr>
          <a:xfrm>
            <a:off x="1154954" y="973669"/>
            <a:ext cx="8825700" cy="707100"/>
          </a:xfrm>
          <a:prstGeom prst="rect">
            <a:avLst/>
          </a:prstGeom>
        </p:spPr>
        <p:txBody>
          <a:bodyPr anchorCtr="0" anchor="ctr" bIns="91425" lIns="91425" rIns="91425" tIns="91425">
            <a:noAutofit/>
          </a:bodyPr>
          <a:lstStyle/>
          <a:p>
            <a:pPr lvl="0" rtl="0">
              <a:spcBef>
                <a:spcPts val="0"/>
              </a:spcBef>
              <a:buNone/>
            </a:pPr>
            <a:r>
              <a:rPr lang="en-US"/>
              <a:t>Git Log- Quintin (only most recent, others included in submit)</a:t>
            </a:r>
          </a:p>
        </p:txBody>
      </p:sp>
      <p:sp>
        <p:nvSpPr>
          <p:cNvPr id="361" name="Shape 361"/>
          <p:cNvSpPr txBox="1"/>
          <p:nvPr/>
        </p:nvSpPr>
        <p:spPr>
          <a:xfrm>
            <a:off x="1968275" y="3111275"/>
            <a:ext cx="7288200" cy="850200"/>
          </a:xfrm>
          <a:prstGeom prst="rect">
            <a:avLst/>
          </a:prstGeom>
          <a:noFill/>
          <a:ln>
            <a:noFill/>
          </a:ln>
        </p:spPr>
        <p:txBody>
          <a:bodyPr anchorCtr="0" anchor="t" bIns="91425" lIns="91425" rIns="91425" tIns="91425">
            <a:noAutofit/>
          </a:bodyPr>
          <a:lstStyle/>
          <a:p>
            <a:pPr lvl="0">
              <a:spcBef>
                <a:spcPts val="0"/>
              </a:spcBef>
              <a:buNone/>
            </a:pPr>
            <a:r>
              <a:rPr lang="en-US"/>
              <a:t>see submitted file</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5" name="Shape 365"/>
        <p:cNvGrpSpPr/>
        <p:nvPr/>
      </p:nvGrpSpPr>
      <p:grpSpPr>
        <a:xfrm>
          <a:off x="0" y="0"/>
          <a:ext cx="0" cy="0"/>
          <a:chOff x="0" y="0"/>
          <a:chExt cx="0" cy="0"/>
        </a:xfrm>
      </p:grpSpPr>
      <p:sp>
        <p:nvSpPr>
          <p:cNvPr id="366" name="Shape 366"/>
          <p:cNvSpPr txBox="1"/>
          <p:nvPr>
            <p:ph type="title"/>
          </p:nvPr>
        </p:nvSpPr>
        <p:spPr>
          <a:xfrm>
            <a:off x="1154954" y="973669"/>
            <a:ext cx="8825700" cy="707100"/>
          </a:xfrm>
          <a:prstGeom prst="rect">
            <a:avLst/>
          </a:prstGeom>
        </p:spPr>
        <p:txBody>
          <a:bodyPr anchorCtr="0" anchor="ctr" bIns="91425" lIns="91425" rIns="91425" tIns="91425">
            <a:noAutofit/>
          </a:bodyPr>
          <a:lstStyle/>
          <a:p>
            <a:pPr lvl="0" rtl="0">
              <a:spcBef>
                <a:spcPts val="0"/>
              </a:spcBef>
              <a:buNone/>
            </a:pPr>
            <a:r>
              <a:rPr lang="en-US"/>
              <a:t>Git Log- Kurtis</a:t>
            </a:r>
          </a:p>
        </p:txBody>
      </p:sp>
      <p:pic>
        <p:nvPicPr>
          <p:cNvPr id="367" name="Shape 367"/>
          <p:cNvPicPr preferRelativeResize="0"/>
          <p:nvPr/>
        </p:nvPicPr>
        <p:blipFill>
          <a:blip r:embed="rId3">
            <a:alphaModFix/>
          </a:blip>
          <a:stretch>
            <a:fillRect/>
          </a:stretch>
        </p:blipFill>
        <p:spPr>
          <a:xfrm>
            <a:off x="2435600" y="2404769"/>
            <a:ext cx="5505450" cy="3124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1" name="Shape 371"/>
        <p:cNvGrpSpPr/>
        <p:nvPr/>
      </p:nvGrpSpPr>
      <p:grpSpPr>
        <a:xfrm>
          <a:off x="0" y="0"/>
          <a:ext cx="0" cy="0"/>
          <a:chOff x="0" y="0"/>
          <a:chExt cx="0" cy="0"/>
        </a:xfrm>
      </p:grpSpPr>
      <p:sp>
        <p:nvSpPr>
          <p:cNvPr id="372" name="Shape 372"/>
          <p:cNvSpPr txBox="1"/>
          <p:nvPr>
            <p:ph type="title"/>
          </p:nvPr>
        </p:nvSpPr>
        <p:spPr>
          <a:xfrm>
            <a:off x="1154954" y="973669"/>
            <a:ext cx="8825700" cy="707100"/>
          </a:xfrm>
          <a:prstGeom prst="rect">
            <a:avLst/>
          </a:prstGeom>
        </p:spPr>
        <p:txBody>
          <a:bodyPr anchorCtr="0" anchor="ctr" bIns="91425" lIns="91425" rIns="91425" tIns="91425">
            <a:noAutofit/>
          </a:bodyPr>
          <a:lstStyle/>
          <a:p>
            <a:pPr lvl="0">
              <a:spcBef>
                <a:spcPts val="0"/>
              </a:spcBef>
              <a:buNone/>
            </a:pPr>
            <a:r>
              <a:rPr lang="en-US"/>
              <a:t>Meetings</a:t>
            </a:r>
          </a:p>
        </p:txBody>
      </p:sp>
      <p:pic>
        <p:nvPicPr>
          <p:cNvPr id="373" name="Shape 373"/>
          <p:cNvPicPr preferRelativeResize="0"/>
          <p:nvPr/>
        </p:nvPicPr>
        <p:blipFill rotWithShape="1">
          <a:blip r:embed="rId3">
            <a:alphaModFix/>
          </a:blip>
          <a:srcRect b="6522" l="30541" r="34350" t="24163"/>
          <a:stretch/>
        </p:blipFill>
        <p:spPr>
          <a:xfrm>
            <a:off x="297775" y="1806225"/>
            <a:ext cx="3506072" cy="3791201"/>
          </a:xfrm>
          <a:prstGeom prst="rect">
            <a:avLst/>
          </a:prstGeom>
          <a:noFill/>
          <a:ln>
            <a:noFill/>
          </a:ln>
        </p:spPr>
      </p:pic>
      <p:pic>
        <p:nvPicPr>
          <p:cNvPr id="374" name="Shape 374"/>
          <p:cNvPicPr preferRelativeResize="0"/>
          <p:nvPr/>
        </p:nvPicPr>
        <p:blipFill rotWithShape="1">
          <a:blip r:embed="rId4">
            <a:alphaModFix/>
          </a:blip>
          <a:srcRect b="1878" l="30778" r="35122" t="24462"/>
          <a:stretch/>
        </p:blipFill>
        <p:spPr>
          <a:xfrm>
            <a:off x="3924675" y="1853275"/>
            <a:ext cx="3124724" cy="3697100"/>
          </a:xfrm>
          <a:prstGeom prst="rect">
            <a:avLst/>
          </a:prstGeom>
          <a:noFill/>
          <a:ln>
            <a:noFill/>
          </a:ln>
        </p:spPr>
      </p:pic>
      <p:pic>
        <p:nvPicPr>
          <p:cNvPr id="375" name="Shape 375"/>
          <p:cNvPicPr preferRelativeResize="0"/>
          <p:nvPr/>
        </p:nvPicPr>
        <p:blipFill rotWithShape="1">
          <a:blip r:embed="rId5">
            <a:alphaModFix/>
          </a:blip>
          <a:srcRect b="8001" l="30513" r="35407" t="24187"/>
          <a:stretch/>
        </p:blipFill>
        <p:spPr>
          <a:xfrm>
            <a:off x="7356575" y="1853275"/>
            <a:ext cx="3435334" cy="37441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9" name="Shape 379"/>
        <p:cNvGrpSpPr/>
        <p:nvPr/>
      </p:nvGrpSpPr>
      <p:grpSpPr>
        <a:xfrm>
          <a:off x="0" y="0"/>
          <a:ext cx="0" cy="0"/>
          <a:chOff x="0" y="0"/>
          <a:chExt cx="0" cy="0"/>
        </a:xfrm>
      </p:grpSpPr>
      <p:sp>
        <p:nvSpPr>
          <p:cNvPr id="380" name="Shape 380"/>
          <p:cNvSpPr txBox="1"/>
          <p:nvPr>
            <p:ph type="title"/>
          </p:nvPr>
        </p:nvSpPr>
        <p:spPr>
          <a:xfrm>
            <a:off x="1154954" y="973669"/>
            <a:ext cx="8825700" cy="707100"/>
          </a:xfrm>
          <a:prstGeom prst="rect">
            <a:avLst/>
          </a:prstGeom>
        </p:spPr>
        <p:txBody>
          <a:bodyPr anchorCtr="0" anchor="ctr" bIns="91425" lIns="91425" rIns="91425" tIns="91425">
            <a:noAutofit/>
          </a:bodyPr>
          <a:lstStyle/>
          <a:p>
            <a:pPr lvl="0">
              <a:spcBef>
                <a:spcPts val="0"/>
              </a:spcBef>
              <a:buNone/>
            </a:pPr>
            <a:r>
              <a:rPr lang="en-US"/>
              <a:t>Meetings</a:t>
            </a:r>
          </a:p>
        </p:txBody>
      </p:sp>
      <p:pic>
        <p:nvPicPr>
          <p:cNvPr id="381" name="Shape 381"/>
          <p:cNvPicPr preferRelativeResize="0"/>
          <p:nvPr/>
        </p:nvPicPr>
        <p:blipFill rotWithShape="1">
          <a:blip r:embed="rId3">
            <a:alphaModFix/>
          </a:blip>
          <a:srcRect b="2475" l="31703" r="39003" t="19908"/>
          <a:stretch/>
        </p:blipFill>
        <p:spPr>
          <a:xfrm>
            <a:off x="432750" y="2085300"/>
            <a:ext cx="2951575" cy="4283524"/>
          </a:xfrm>
          <a:prstGeom prst="rect">
            <a:avLst/>
          </a:prstGeom>
          <a:noFill/>
          <a:ln>
            <a:noFill/>
          </a:ln>
        </p:spPr>
      </p:pic>
      <p:pic>
        <p:nvPicPr>
          <p:cNvPr id="382" name="Shape 382"/>
          <p:cNvPicPr preferRelativeResize="0"/>
          <p:nvPr/>
        </p:nvPicPr>
        <p:blipFill rotWithShape="1">
          <a:blip r:embed="rId4">
            <a:alphaModFix/>
          </a:blip>
          <a:srcRect b="56137" l="31535" r="42906" t="26894"/>
          <a:stretch/>
        </p:blipFill>
        <p:spPr>
          <a:xfrm>
            <a:off x="3384325" y="2085299"/>
            <a:ext cx="3156150" cy="1147700"/>
          </a:xfrm>
          <a:prstGeom prst="rect">
            <a:avLst/>
          </a:prstGeom>
          <a:noFill/>
          <a:ln>
            <a:noFill/>
          </a:ln>
        </p:spPr>
      </p:pic>
      <p:pic>
        <p:nvPicPr>
          <p:cNvPr id="383" name="Shape 383"/>
          <p:cNvPicPr preferRelativeResize="0"/>
          <p:nvPr/>
        </p:nvPicPr>
        <p:blipFill rotWithShape="1">
          <a:blip r:embed="rId5">
            <a:alphaModFix/>
          </a:blip>
          <a:srcRect b="0" l="33343" r="39390" t="22203"/>
          <a:stretch/>
        </p:blipFill>
        <p:spPr>
          <a:xfrm>
            <a:off x="6602224" y="2085299"/>
            <a:ext cx="2612411" cy="4082649"/>
          </a:xfrm>
          <a:prstGeom prst="rect">
            <a:avLst/>
          </a:prstGeom>
          <a:noFill/>
          <a:ln>
            <a:noFill/>
          </a:ln>
        </p:spPr>
      </p:pic>
      <p:pic>
        <p:nvPicPr>
          <p:cNvPr id="384" name="Shape 384"/>
          <p:cNvPicPr preferRelativeResize="0"/>
          <p:nvPr/>
        </p:nvPicPr>
        <p:blipFill rotWithShape="1">
          <a:blip r:embed="rId6">
            <a:alphaModFix/>
          </a:blip>
          <a:srcRect b="2611" l="29384" r="39691" t="25056"/>
          <a:stretch/>
        </p:blipFill>
        <p:spPr>
          <a:xfrm>
            <a:off x="9276375" y="2085300"/>
            <a:ext cx="2778151" cy="35591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8" name="Shape 388"/>
        <p:cNvGrpSpPr/>
        <p:nvPr/>
      </p:nvGrpSpPr>
      <p:grpSpPr>
        <a:xfrm>
          <a:off x="0" y="0"/>
          <a:ext cx="0" cy="0"/>
          <a:chOff x="0" y="0"/>
          <a:chExt cx="0" cy="0"/>
        </a:xfrm>
      </p:grpSpPr>
      <p:sp>
        <p:nvSpPr>
          <p:cNvPr id="389" name="Shape 389"/>
          <p:cNvSpPr txBox="1"/>
          <p:nvPr>
            <p:ph type="title"/>
          </p:nvPr>
        </p:nvSpPr>
        <p:spPr>
          <a:xfrm>
            <a:off x="1154949" y="973676"/>
            <a:ext cx="8923800" cy="885000"/>
          </a:xfrm>
          <a:prstGeom prst="rect">
            <a:avLst/>
          </a:prstGeom>
        </p:spPr>
        <p:txBody>
          <a:bodyPr anchorCtr="0" anchor="ctr" bIns="91425" lIns="91425" rIns="91425" tIns="91425">
            <a:noAutofit/>
          </a:bodyPr>
          <a:lstStyle/>
          <a:p>
            <a:pPr lvl="0" rtl="0">
              <a:spcBef>
                <a:spcPts val="0"/>
              </a:spcBef>
              <a:buNone/>
            </a:pPr>
            <a:r>
              <a:rPr lang="en-US"/>
              <a:t>RoboCat Project</a:t>
            </a:r>
          </a:p>
        </p:txBody>
      </p:sp>
      <p:pic>
        <p:nvPicPr>
          <p:cNvPr id="390" name="Shape 390"/>
          <p:cNvPicPr preferRelativeResize="0"/>
          <p:nvPr/>
        </p:nvPicPr>
        <p:blipFill>
          <a:blip r:embed="rId3">
            <a:alphaModFix/>
          </a:blip>
          <a:stretch>
            <a:fillRect/>
          </a:stretch>
        </p:blipFill>
        <p:spPr>
          <a:xfrm>
            <a:off x="3281800" y="2787700"/>
            <a:ext cx="4572000" cy="3048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4" name="Shape 394"/>
        <p:cNvGrpSpPr/>
        <p:nvPr/>
      </p:nvGrpSpPr>
      <p:grpSpPr>
        <a:xfrm>
          <a:off x="0" y="0"/>
          <a:ext cx="0" cy="0"/>
          <a:chOff x="0" y="0"/>
          <a:chExt cx="0" cy="0"/>
        </a:xfrm>
      </p:grpSpPr>
      <p:sp>
        <p:nvSpPr>
          <p:cNvPr id="395" name="Shape 395"/>
          <p:cNvSpPr txBox="1"/>
          <p:nvPr>
            <p:ph type="title"/>
          </p:nvPr>
        </p:nvSpPr>
        <p:spPr>
          <a:xfrm>
            <a:off x="1154954" y="973669"/>
            <a:ext cx="8825700" cy="707100"/>
          </a:xfrm>
          <a:prstGeom prst="rect">
            <a:avLst/>
          </a:prstGeom>
        </p:spPr>
        <p:txBody>
          <a:bodyPr anchorCtr="0" anchor="ctr" bIns="91425" lIns="91425" rIns="91425" tIns="91425">
            <a:noAutofit/>
          </a:bodyPr>
          <a:lstStyle/>
          <a:p>
            <a:pPr lvl="0">
              <a:spcBef>
                <a:spcPts val="0"/>
              </a:spcBef>
              <a:buNone/>
            </a:pPr>
            <a:r>
              <a:rPr lang="en-US"/>
              <a:t>Demo: Face Tracking</a:t>
            </a:r>
          </a:p>
        </p:txBody>
      </p:sp>
      <p:sp>
        <p:nvSpPr>
          <p:cNvPr descr="Robot face tracking vid for final presentation CS4560 at OU." id="396" name="Shape 396" title="RoboCat">
            <a:hlinkClick r:id="rId3"/>
          </p:cNvPr>
          <p:cNvSpPr/>
          <p:nvPr/>
        </p:nvSpPr>
        <p:spPr>
          <a:xfrm>
            <a:off x="2644510" y="1680774"/>
            <a:ext cx="6902976" cy="5177224"/>
          </a:xfrm>
          <a:prstGeom prst="rect">
            <a:avLst/>
          </a:prstGeom>
          <a:blipFill>
            <a:blip r:embed="rId4">
              <a:alphaModFix/>
            </a:blip>
            <a:stretch>
              <a:fillRect/>
            </a:stretch>
          </a:blipFill>
          <a:ln>
            <a:noFill/>
          </a:ln>
        </p:spPr>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0" name="Shape 400"/>
        <p:cNvGrpSpPr/>
        <p:nvPr/>
      </p:nvGrpSpPr>
      <p:grpSpPr>
        <a:xfrm>
          <a:off x="0" y="0"/>
          <a:ext cx="0" cy="0"/>
          <a:chOff x="0" y="0"/>
          <a:chExt cx="0" cy="0"/>
        </a:xfrm>
      </p:grpSpPr>
      <p:sp>
        <p:nvSpPr>
          <p:cNvPr id="401" name="Shape 401"/>
          <p:cNvSpPr txBox="1"/>
          <p:nvPr>
            <p:ph type="title"/>
          </p:nvPr>
        </p:nvSpPr>
        <p:spPr>
          <a:xfrm>
            <a:off x="1154954" y="973669"/>
            <a:ext cx="8825700" cy="707100"/>
          </a:xfrm>
          <a:prstGeom prst="rect">
            <a:avLst/>
          </a:prstGeom>
        </p:spPr>
        <p:txBody>
          <a:bodyPr anchorCtr="0" anchor="ctr" bIns="91425" lIns="91425" rIns="91425" tIns="91425">
            <a:noAutofit/>
          </a:bodyPr>
          <a:lstStyle/>
          <a:p>
            <a:pPr lvl="0">
              <a:spcBef>
                <a:spcPts val="0"/>
              </a:spcBef>
              <a:buNone/>
            </a:pPr>
            <a:r>
              <a:rPr lang="en-US"/>
              <a:t>Demo: Accelerometer Data Output</a:t>
            </a:r>
          </a:p>
        </p:txBody>
      </p:sp>
      <p:pic>
        <p:nvPicPr>
          <p:cNvPr descr="menu.png" id="402" name="Shape 402"/>
          <p:cNvPicPr preferRelativeResize="0"/>
          <p:nvPr/>
        </p:nvPicPr>
        <p:blipFill>
          <a:blip r:embed="rId3">
            <a:alphaModFix/>
          </a:blip>
          <a:stretch>
            <a:fillRect/>
          </a:stretch>
        </p:blipFill>
        <p:spPr>
          <a:xfrm>
            <a:off x="442175" y="1680769"/>
            <a:ext cx="2738602" cy="4872430"/>
          </a:xfrm>
          <a:prstGeom prst="rect">
            <a:avLst/>
          </a:prstGeom>
          <a:noFill/>
          <a:ln>
            <a:noFill/>
          </a:ln>
        </p:spPr>
      </p:pic>
      <p:pic>
        <p:nvPicPr>
          <p:cNvPr descr="acc1.png" id="403" name="Shape 403"/>
          <p:cNvPicPr preferRelativeResize="0"/>
          <p:nvPr/>
        </p:nvPicPr>
        <p:blipFill>
          <a:blip r:embed="rId4">
            <a:alphaModFix/>
          </a:blip>
          <a:stretch>
            <a:fillRect/>
          </a:stretch>
        </p:blipFill>
        <p:spPr>
          <a:xfrm>
            <a:off x="4198502" y="1680769"/>
            <a:ext cx="2738602" cy="4872430"/>
          </a:xfrm>
          <a:prstGeom prst="rect">
            <a:avLst/>
          </a:prstGeom>
          <a:noFill/>
          <a:ln>
            <a:noFill/>
          </a:ln>
        </p:spPr>
      </p:pic>
      <p:pic>
        <p:nvPicPr>
          <p:cNvPr descr="acc2.png" id="404" name="Shape 404"/>
          <p:cNvPicPr preferRelativeResize="0"/>
          <p:nvPr/>
        </p:nvPicPr>
        <p:blipFill>
          <a:blip r:embed="rId5">
            <a:alphaModFix/>
          </a:blip>
          <a:stretch>
            <a:fillRect/>
          </a:stretch>
        </p:blipFill>
        <p:spPr>
          <a:xfrm>
            <a:off x="8409580" y="1680769"/>
            <a:ext cx="2738602" cy="487243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8" name="Shape 408"/>
        <p:cNvGrpSpPr/>
        <p:nvPr/>
      </p:nvGrpSpPr>
      <p:grpSpPr>
        <a:xfrm>
          <a:off x="0" y="0"/>
          <a:ext cx="0" cy="0"/>
          <a:chOff x="0" y="0"/>
          <a:chExt cx="0" cy="0"/>
        </a:xfrm>
      </p:grpSpPr>
      <p:sp>
        <p:nvSpPr>
          <p:cNvPr id="409" name="Shape 409"/>
          <p:cNvSpPr txBox="1"/>
          <p:nvPr>
            <p:ph type="title"/>
          </p:nvPr>
        </p:nvSpPr>
        <p:spPr>
          <a:xfrm>
            <a:off x="1154954" y="973669"/>
            <a:ext cx="8825700" cy="707100"/>
          </a:xfrm>
          <a:prstGeom prst="rect">
            <a:avLst/>
          </a:prstGeom>
        </p:spPr>
        <p:txBody>
          <a:bodyPr anchorCtr="0" anchor="ctr" bIns="91425" lIns="91425" rIns="91425" tIns="91425">
            <a:noAutofit/>
          </a:bodyPr>
          <a:lstStyle/>
          <a:p>
            <a:pPr lvl="0">
              <a:spcBef>
                <a:spcPts val="0"/>
              </a:spcBef>
              <a:buNone/>
            </a:pPr>
            <a:r>
              <a:rPr lang="en-US"/>
              <a:t>Demo: Arduino Communication and Battery Indicator</a:t>
            </a:r>
          </a:p>
        </p:txBody>
      </p:sp>
      <p:pic>
        <p:nvPicPr>
          <p:cNvPr descr="ArduinoComm.PNG" id="410" name="Shape 410"/>
          <p:cNvPicPr preferRelativeResize="0"/>
          <p:nvPr/>
        </p:nvPicPr>
        <p:blipFill>
          <a:blip r:embed="rId3">
            <a:alphaModFix/>
          </a:blip>
          <a:stretch>
            <a:fillRect/>
          </a:stretch>
        </p:blipFill>
        <p:spPr>
          <a:xfrm>
            <a:off x="1893575" y="1957500"/>
            <a:ext cx="2740750" cy="4878891"/>
          </a:xfrm>
          <a:prstGeom prst="rect">
            <a:avLst/>
          </a:prstGeom>
          <a:noFill/>
          <a:ln>
            <a:noFill/>
          </a:ln>
        </p:spPr>
      </p:pic>
      <p:pic>
        <p:nvPicPr>
          <p:cNvPr descr="Screenshot_20161207-193539.png" id="411" name="Shape 411"/>
          <p:cNvPicPr preferRelativeResize="0"/>
          <p:nvPr/>
        </p:nvPicPr>
        <p:blipFill>
          <a:blip r:embed="rId4">
            <a:alphaModFix/>
          </a:blip>
          <a:stretch>
            <a:fillRect/>
          </a:stretch>
        </p:blipFill>
        <p:spPr>
          <a:xfrm>
            <a:off x="7133873" y="1957494"/>
            <a:ext cx="2740744" cy="487243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5" name="Shape 415"/>
        <p:cNvGrpSpPr/>
        <p:nvPr/>
      </p:nvGrpSpPr>
      <p:grpSpPr>
        <a:xfrm>
          <a:off x="0" y="0"/>
          <a:ext cx="0" cy="0"/>
          <a:chOff x="0" y="0"/>
          <a:chExt cx="0" cy="0"/>
        </a:xfrm>
      </p:grpSpPr>
      <p:sp>
        <p:nvSpPr>
          <p:cNvPr id="416" name="Shape 416"/>
          <p:cNvSpPr txBox="1"/>
          <p:nvPr>
            <p:ph type="title"/>
          </p:nvPr>
        </p:nvSpPr>
        <p:spPr>
          <a:xfrm>
            <a:off x="1154954" y="973669"/>
            <a:ext cx="8825700" cy="707100"/>
          </a:xfrm>
          <a:prstGeom prst="rect">
            <a:avLst/>
          </a:prstGeom>
        </p:spPr>
        <p:txBody>
          <a:bodyPr anchorCtr="0" anchor="ctr" bIns="91425" lIns="91425" rIns="91425" tIns="91425">
            <a:noAutofit/>
          </a:bodyPr>
          <a:lstStyle/>
          <a:p>
            <a:pPr lvl="0">
              <a:spcBef>
                <a:spcPts val="0"/>
              </a:spcBef>
              <a:buNone/>
            </a:pPr>
            <a:r>
              <a:rPr lang="en-US"/>
              <a:t>Demo</a:t>
            </a:r>
          </a:p>
        </p:txBody>
      </p:sp>
      <p:sp>
        <p:nvSpPr>
          <p:cNvPr id="417" name="Shape 417"/>
          <p:cNvSpPr txBox="1"/>
          <p:nvPr>
            <p:ph idx="1" type="body"/>
          </p:nvPr>
        </p:nvSpPr>
        <p:spPr>
          <a:xfrm>
            <a:off x="1154954" y="2587050"/>
            <a:ext cx="8825700" cy="3416400"/>
          </a:xfrm>
          <a:prstGeom prst="rect">
            <a:avLst/>
          </a:prstGeom>
        </p:spPr>
        <p:txBody>
          <a:bodyPr anchorCtr="0" anchor="t" bIns="91425" lIns="91425" rIns="91425" tIns="91425">
            <a:noAutofit/>
          </a:bodyPr>
          <a:lstStyle/>
          <a:p>
            <a:pPr indent="0" lvl="0" marL="0">
              <a:spcBef>
                <a:spcPts val="0"/>
              </a:spcBef>
              <a:buNone/>
            </a:pPr>
            <a:r>
              <a:rPr lang="en-US"/>
              <a:t>alex do active listening</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5" name="Shape 245"/>
        <p:cNvGrpSpPr/>
        <p:nvPr/>
      </p:nvGrpSpPr>
      <p:grpSpPr>
        <a:xfrm>
          <a:off x="0" y="0"/>
          <a:ext cx="0" cy="0"/>
          <a:chOff x="0" y="0"/>
          <a:chExt cx="0" cy="0"/>
        </a:xfrm>
      </p:grpSpPr>
      <p:sp>
        <p:nvSpPr>
          <p:cNvPr id="246" name="Shape 246"/>
          <p:cNvSpPr txBox="1"/>
          <p:nvPr>
            <p:ph type="title"/>
          </p:nvPr>
        </p:nvSpPr>
        <p:spPr>
          <a:xfrm>
            <a:off x="1154954" y="973669"/>
            <a:ext cx="8825700" cy="707100"/>
          </a:xfrm>
          <a:prstGeom prst="rect">
            <a:avLst/>
          </a:prstGeom>
        </p:spPr>
        <p:txBody>
          <a:bodyPr anchorCtr="0" anchor="ctr" bIns="91425" lIns="91425" rIns="91425" tIns="91425">
            <a:noAutofit/>
          </a:bodyPr>
          <a:lstStyle/>
          <a:p>
            <a:pPr lvl="0">
              <a:spcBef>
                <a:spcPts val="0"/>
              </a:spcBef>
              <a:buNone/>
            </a:pPr>
            <a:r>
              <a:rPr lang="en-US"/>
              <a:t>Our MVP</a:t>
            </a:r>
          </a:p>
        </p:txBody>
      </p:sp>
      <p:sp>
        <p:nvSpPr>
          <p:cNvPr id="247" name="Shape 247"/>
          <p:cNvSpPr txBox="1"/>
          <p:nvPr>
            <p:ph idx="1" type="body"/>
          </p:nvPr>
        </p:nvSpPr>
        <p:spPr>
          <a:xfrm>
            <a:off x="1154954" y="2603500"/>
            <a:ext cx="8825700" cy="3416400"/>
          </a:xfrm>
          <a:prstGeom prst="rect">
            <a:avLst/>
          </a:prstGeom>
        </p:spPr>
        <p:txBody>
          <a:bodyPr anchorCtr="0" anchor="t" bIns="91425" lIns="91425" rIns="91425" tIns="91425">
            <a:noAutofit/>
          </a:bodyPr>
          <a:lstStyle/>
          <a:p>
            <a:pPr indent="-228600" lvl="0" marL="457200" rtl="0">
              <a:spcBef>
                <a:spcPts val="0"/>
              </a:spcBef>
            </a:pPr>
            <a:r>
              <a:rPr lang="en-US"/>
              <a:t>Environmental mapping: functioning sensor and mapping. The cat can’t walk, so functionality will be slightly limited</a:t>
            </a:r>
          </a:p>
          <a:p>
            <a:pPr indent="-228600" lvl="1" marL="914400" rtl="0">
              <a:spcBef>
                <a:spcPts val="0"/>
              </a:spcBef>
            </a:pPr>
            <a:r>
              <a:rPr lang="en-US"/>
              <a:t>Partially Met</a:t>
            </a:r>
          </a:p>
          <a:p>
            <a:pPr indent="-228600" lvl="2" marL="1371600" rtl="0">
              <a:spcBef>
                <a:spcPts val="0"/>
              </a:spcBef>
            </a:pPr>
            <a:r>
              <a:rPr lang="en-US"/>
              <a:t>completion was not possible, the sensor was not installed</a:t>
            </a:r>
          </a:p>
          <a:p>
            <a:pPr indent="-228600" lvl="2" marL="1371600" rtl="0">
              <a:spcBef>
                <a:spcPts val="0"/>
              </a:spcBef>
            </a:pPr>
            <a:r>
              <a:rPr lang="en-US"/>
              <a:t>code to communicate with arduino works</a:t>
            </a:r>
          </a:p>
          <a:p>
            <a:pPr indent="-228600" lvl="0" marL="457200" rtl="0">
              <a:spcBef>
                <a:spcPts val="0"/>
              </a:spcBef>
            </a:pPr>
            <a:r>
              <a:rPr lang="en-US"/>
              <a:t>Log accelerometer data</a:t>
            </a:r>
          </a:p>
          <a:p>
            <a:pPr indent="-228600" lvl="1" marL="914400" rtl="0">
              <a:spcBef>
                <a:spcPts val="0"/>
              </a:spcBef>
            </a:pPr>
            <a:r>
              <a:rPr lang="en-US"/>
              <a:t>Met</a:t>
            </a:r>
          </a:p>
          <a:p>
            <a:pPr indent="-228600" lvl="2" marL="1371600" rtl="0">
              <a:spcBef>
                <a:spcPts val="0"/>
              </a:spcBef>
            </a:pPr>
            <a:r>
              <a:rPr lang="en-US"/>
              <a:t>Running the app always automatically stores accelerometer data and displays it upon command via the menu.</a:t>
            </a:r>
          </a:p>
          <a:p>
            <a:pPr indent="-228600" lvl="0" marL="457200" rtl="0">
              <a:spcBef>
                <a:spcPts val="0"/>
              </a:spcBef>
            </a:pPr>
            <a:r>
              <a:rPr lang="en-US"/>
              <a:t>Add Battery indicator</a:t>
            </a:r>
          </a:p>
          <a:p>
            <a:pPr indent="-228600" lvl="1" marL="914400" rtl="0">
              <a:spcBef>
                <a:spcPts val="0"/>
              </a:spcBef>
            </a:pPr>
            <a:r>
              <a:rPr lang="en-US"/>
              <a:t>Met</a:t>
            </a:r>
          </a:p>
          <a:p>
            <a:pPr indent="-228600" lvl="2" marL="1371600" rtl="0">
              <a:spcBef>
                <a:spcPts val="0"/>
              </a:spcBef>
            </a:pPr>
            <a:r>
              <a:rPr lang="en-US"/>
              <a:t>Screen changes based on battery level, all cases tested</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1" name="Shape 251"/>
        <p:cNvGrpSpPr/>
        <p:nvPr/>
      </p:nvGrpSpPr>
      <p:grpSpPr>
        <a:xfrm>
          <a:off x="0" y="0"/>
          <a:ext cx="0" cy="0"/>
          <a:chOff x="0" y="0"/>
          <a:chExt cx="0" cy="0"/>
        </a:xfrm>
      </p:grpSpPr>
      <p:sp>
        <p:nvSpPr>
          <p:cNvPr id="252" name="Shape 252"/>
          <p:cNvSpPr txBox="1"/>
          <p:nvPr>
            <p:ph type="title"/>
          </p:nvPr>
        </p:nvSpPr>
        <p:spPr>
          <a:xfrm>
            <a:off x="1154954" y="973669"/>
            <a:ext cx="8825700" cy="707100"/>
          </a:xfrm>
          <a:prstGeom prst="rect">
            <a:avLst/>
          </a:prstGeom>
        </p:spPr>
        <p:txBody>
          <a:bodyPr anchorCtr="0" anchor="ctr" bIns="91425" lIns="91425" rIns="91425" tIns="91425">
            <a:noAutofit/>
          </a:bodyPr>
          <a:lstStyle/>
          <a:p>
            <a:pPr lvl="0">
              <a:spcBef>
                <a:spcPts val="0"/>
              </a:spcBef>
              <a:buNone/>
            </a:pPr>
            <a:r>
              <a:rPr lang="en-US"/>
              <a:t>Review</a:t>
            </a:r>
          </a:p>
        </p:txBody>
      </p:sp>
      <p:sp>
        <p:nvSpPr>
          <p:cNvPr id="253" name="Shape 253"/>
          <p:cNvSpPr txBox="1"/>
          <p:nvPr>
            <p:ph idx="1" type="body"/>
          </p:nvPr>
        </p:nvSpPr>
        <p:spPr>
          <a:xfrm>
            <a:off x="1154954" y="2603500"/>
            <a:ext cx="8825700" cy="3416400"/>
          </a:xfrm>
          <a:prstGeom prst="rect">
            <a:avLst/>
          </a:prstGeom>
        </p:spPr>
        <p:txBody>
          <a:bodyPr anchorCtr="0" anchor="t" bIns="91425" lIns="91425" rIns="91425" tIns="91425">
            <a:noAutofit/>
          </a:bodyPr>
          <a:lstStyle/>
          <a:p>
            <a:pPr indent="-228600" lvl="0" marL="457200" rtl="0">
              <a:spcBef>
                <a:spcPts val="0"/>
              </a:spcBef>
            </a:pPr>
            <a:r>
              <a:rPr lang="en-US"/>
              <a:t>Team Meetings</a:t>
            </a:r>
          </a:p>
          <a:p>
            <a:pPr indent="-228600" lvl="1" marL="914400" rtl="0">
              <a:spcBef>
                <a:spcPts val="0"/>
              </a:spcBef>
            </a:pPr>
            <a:r>
              <a:rPr lang="en-US"/>
              <a:t>Reserved ARC 106 every Monday and Tuesday throughout the semester from 6-7 PM. </a:t>
            </a:r>
          </a:p>
          <a:p>
            <a:pPr indent="-228600" lvl="1" marL="914400" rtl="0">
              <a:spcBef>
                <a:spcPts val="0"/>
              </a:spcBef>
            </a:pPr>
            <a:r>
              <a:rPr lang="en-US"/>
              <a:t>Each member would review what they’ve done since last meeting and what they plan to do before the next meeting.</a:t>
            </a:r>
          </a:p>
          <a:p>
            <a:pPr indent="-228600" lvl="1" marL="914400" rtl="0">
              <a:spcBef>
                <a:spcPts val="0"/>
              </a:spcBef>
            </a:pPr>
            <a:r>
              <a:rPr lang="en-US"/>
              <a:t>Would discuss issues, and the progress that the team is making overall.</a:t>
            </a:r>
          </a:p>
          <a:p>
            <a:pPr indent="-228600" lvl="0" marL="457200" rtl="0">
              <a:spcBef>
                <a:spcPts val="0"/>
              </a:spcBef>
            </a:pPr>
            <a:r>
              <a:rPr lang="en-US"/>
              <a:t>Testing meetings in RoboCat lab (Stocker 302)</a:t>
            </a:r>
          </a:p>
          <a:p>
            <a:pPr indent="-228600" lvl="1" marL="914400" rtl="0">
              <a:spcBef>
                <a:spcPts val="0"/>
              </a:spcBef>
            </a:pPr>
            <a:r>
              <a:rPr lang="en-US"/>
              <a:t>09/14/2016 - Miguel taught us how to attach the Android to RoboCat and how to turn on the battery. </a:t>
            </a:r>
          </a:p>
          <a:p>
            <a:pPr indent="-228600" lvl="1" marL="914400" rtl="0">
              <a:spcBef>
                <a:spcPts val="0"/>
              </a:spcBef>
            </a:pPr>
            <a:r>
              <a:rPr lang="en-US"/>
              <a:t>10/15/2016 - Shot the facetracking video for the EECS Retreat, talked to Miguel about the electronics for RoboCat. </a:t>
            </a:r>
          </a:p>
          <a:p>
            <a:pPr indent="-228600" lvl="1" marL="914400">
              <a:spcBef>
                <a:spcPts val="0"/>
              </a:spcBef>
            </a:pPr>
            <a:r>
              <a:rPr lang="en-US"/>
              <a:t>Other meetings in the lab were impromptu and involved a subset of the team to test their individual progress. </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7" name="Shape 257"/>
        <p:cNvGrpSpPr/>
        <p:nvPr/>
      </p:nvGrpSpPr>
      <p:grpSpPr>
        <a:xfrm>
          <a:off x="0" y="0"/>
          <a:ext cx="0" cy="0"/>
          <a:chOff x="0" y="0"/>
          <a:chExt cx="0" cy="0"/>
        </a:xfrm>
      </p:grpSpPr>
      <p:sp>
        <p:nvSpPr>
          <p:cNvPr id="258" name="Shape 258"/>
          <p:cNvSpPr txBox="1"/>
          <p:nvPr>
            <p:ph type="title"/>
          </p:nvPr>
        </p:nvSpPr>
        <p:spPr>
          <a:xfrm>
            <a:off x="1154954" y="973669"/>
            <a:ext cx="8825700" cy="707100"/>
          </a:xfrm>
          <a:prstGeom prst="rect">
            <a:avLst/>
          </a:prstGeom>
        </p:spPr>
        <p:txBody>
          <a:bodyPr anchorCtr="0" anchor="ctr" bIns="91425" lIns="91425" rIns="91425" tIns="91425">
            <a:noAutofit/>
          </a:bodyPr>
          <a:lstStyle/>
          <a:p>
            <a:pPr lvl="0">
              <a:spcBef>
                <a:spcPts val="0"/>
              </a:spcBef>
              <a:buNone/>
            </a:pPr>
            <a:r>
              <a:rPr lang="en-US"/>
              <a:t>Client Meetings</a:t>
            </a:r>
          </a:p>
        </p:txBody>
      </p:sp>
      <p:sp>
        <p:nvSpPr>
          <p:cNvPr id="259" name="Shape 259"/>
          <p:cNvSpPr txBox="1"/>
          <p:nvPr>
            <p:ph idx="1" type="body"/>
          </p:nvPr>
        </p:nvSpPr>
        <p:spPr>
          <a:xfrm>
            <a:off x="1154954" y="2603500"/>
            <a:ext cx="8825700" cy="3416400"/>
          </a:xfrm>
          <a:prstGeom prst="rect">
            <a:avLst/>
          </a:prstGeom>
        </p:spPr>
        <p:txBody>
          <a:bodyPr anchorCtr="0" anchor="t" bIns="91425" lIns="91425" rIns="91425" tIns="91425">
            <a:noAutofit/>
          </a:bodyPr>
          <a:lstStyle/>
          <a:p>
            <a:pPr indent="-228600" lvl="0" marL="457200" rtl="0">
              <a:spcBef>
                <a:spcPts val="0"/>
              </a:spcBef>
            </a:pPr>
            <a:r>
              <a:rPr b="1" lang="en-US"/>
              <a:t>Initial Meeting</a:t>
            </a:r>
          </a:p>
          <a:p>
            <a:pPr indent="-228600" lvl="1" marL="914400" rtl="0">
              <a:spcBef>
                <a:spcPts val="0"/>
              </a:spcBef>
            </a:pPr>
            <a:r>
              <a:rPr b="1" lang="en-US"/>
              <a:t>Go over MVP and ask the questions that we prepared for the client.</a:t>
            </a:r>
          </a:p>
          <a:p>
            <a:pPr indent="-228600" lvl="0" marL="457200" rtl="0">
              <a:spcBef>
                <a:spcPts val="0"/>
              </a:spcBef>
            </a:pPr>
            <a:r>
              <a:rPr b="1" lang="en-US"/>
              <a:t>EECS preparation/midway meeting</a:t>
            </a:r>
          </a:p>
          <a:p>
            <a:pPr indent="-228600" lvl="1" marL="914400" rtl="0">
              <a:spcBef>
                <a:spcPts val="0"/>
              </a:spcBef>
            </a:pPr>
            <a:r>
              <a:rPr b="1" lang="en-US"/>
              <a:t>discuss progress, prepare material to present</a:t>
            </a:r>
          </a:p>
          <a:p>
            <a:pPr indent="-228600" lvl="0" marL="457200" rtl="0">
              <a:spcBef>
                <a:spcPts val="0"/>
              </a:spcBef>
            </a:pPr>
            <a:r>
              <a:rPr b="1" lang="en-US"/>
              <a:t>Meetings with Miguel:</a:t>
            </a:r>
          </a:p>
          <a:p>
            <a:pPr indent="-228600" lvl="1" marL="914400">
              <a:spcBef>
                <a:spcPts val="0"/>
              </a:spcBef>
            </a:pPr>
            <a:r>
              <a:rPr b="1" lang="en-US"/>
              <a:t>occurred frequently as time was spent working in the lab. Progress and Ideas discussed</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3" name="Shape 263"/>
        <p:cNvGrpSpPr/>
        <p:nvPr/>
      </p:nvGrpSpPr>
      <p:grpSpPr>
        <a:xfrm>
          <a:off x="0" y="0"/>
          <a:ext cx="0" cy="0"/>
          <a:chOff x="0" y="0"/>
          <a:chExt cx="0" cy="0"/>
        </a:xfrm>
      </p:grpSpPr>
      <p:sp>
        <p:nvSpPr>
          <p:cNvPr id="264" name="Shape 264"/>
          <p:cNvSpPr txBox="1"/>
          <p:nvPr>
            <p:ph type="title"/>
          </p:nvPr>
        </p:nvSpPr>
        <p:spPr>
          <a:xfrm>
            <a:off x="1154954" y="973669"/>
            <a:ext cx="8825700" cy="707100"/>
          </a:xfrm>
          <a:prstGeom prst="rect">
            <a:avLst/>
          </a:prstGeom>
          <a:noFill/>
          <a:ln>
            <a:noFill/>
          </a:ln>
        </p:spPr>
        <p:txBody>
          <a:bodyPr anchorCtr="0" anchor="ctr" bIns="45700" lIns="91425" rIns="91425" tIns="45700">
            <a:noAutofit/>
          </a:bodyPr>
          <a:lstStyle/>
          <a:p>
            <a:pPr indent="0" lvl="0" marL="0" marR="0" rtl="0" algn="l">
              <a:spcBef>
                <a:spcPts val="0"/>
              </a:spcBef>
              <a:buClr>
                <a:schemeClr val="lt2"/>
              </a:buClr>
              <a:buSzPct val="25000"/>
              <a:buFont typeface="Questrial"/>
              <a:buNone/>
            </a:pPr>
            <a:r>
              <a:rPr b="0" i="0" lang="en-US" sz="3600" u="none" cap="none" strike="noStrike">
                <a:solidFill>
                  <a:schemeClr val="lt2"/>
                </a:solidFill>
                <a:latin typeface="Questrial"/>
                <a:ea typeface="Questrial"/>
                <a:cs typeface="Questrial"/>
                <a:sym typeface="Questrial"/>
              </a:rPr>
              <a:t>Release Process</a:t>
            </a:r>
          </a:p>
        </p:txBody>
      </p:sp>
      <p:sp>
        <p:nvSpPr>
          <p:cNvPr id="265" name="Shape 265"/>
          <p:cNvSpPr txBox="1"/>
          <p:nvPr>
            <p:ph idx="1" type="body"/>
          </p:nvPr>
        </p:nvSpPr>
        <p:spPr>
          <a:xfrm>
            <a:off x="1154954" y="2603500"/>
            <a:ext cx="8825700" cy="3416400"/>
          </a:xfrm>
          <a:prstGeom prst="rect">
            <a:avLst/>
          </a:prstGeom>
          <a:noFill/>
          <a:ln>
            <a:noFill/>
          </a:ln>
        </p:spPr>
        <p:txBody>
          <a:bodyPr anchorCtr="0" anchor="t" bIns="45700" lIns="91425" rIns="91425" tIns="45700">
            <a:noAutofit/>
          </a:bodyPr>
          <a:lstStyle/>
          <a:p>
            <a:pPr indent="-403860" lvl="0" marL="342900" marR="0" rtl="0" algn="l">
              <a:spcBef>
                <a:spcPts val="0"/>
              </a:spcBef>
              <a:spcAft>
                <a:spcPts val="0"/>
              </a:spcAft>
              <a:buClr>
                <a:schemeClr val="accent1"/>
              </a:buClr>
              <a:buSzPct val="100000"/>
              <a:buFont typeface="Noto Sans Symbols"/>
              <a:buChar char="▶"/>
            </a:pPr>
            <a:r>
              <a:rPr lang="en-US" sz="2400"/>
              <a:t>From beginning to end:</a:t>
            </a:r>
          </a:p>
          <a:p>
            <a:pPr lvl="1" marR="0" rtl="0" algn="l">
              <a:spcBef>
                <a:spcPts val="0"/>
              </a:spcBef>
              <a:spcAft>
                <a:spcPts val="0"/>
              </a:spcAft>
              <a:buSzPct val="100000"/>
            </a:pPr>
            <a:r>
              <a:rPr lang="en-US" sz="2400"/>
              <a:t>A developer will clone a branch of the repo</a:t>
            </a:r>
          </a:p>
          <a:p>
            <a:pPr lvl="1" marR="0" rtl="0" algn="l">
              <a:spcBef>
                <a:spcPts val="0"/>
              </a:spcBef>
              <a:spcAft>
                <a:spcPts val="0"/>
              </a:spcAft>
              <a:buSzPct val="100000"/>
            </a:pPr>
            <a:r>
              <a:rPr lang="en-US" sz="2400"/>
              <a:t>Make improvements to the functionality of the cat</a:t>
            </a:r>
          </a:p>
          <a:p>
            <a:pPr lvl="1" marR="0" rtl="0" algn="l">
              <a:spcBef>
                <a:spcPts val="0"/>
              </a:spcBef>
              <a:spcAft>
                <a:spcPts val="0"/>
              </a:spcAft>
              <a:buSzPct val="100000"/>
            </a:pPr>
            <a:r>
              <a:rPr lang="en-US" sz="2400"/>
              <a:t>Test branch code on the RoboCat</a:t>
            </a:r>
          </a:p>
          <a:p>
            <a:pPr lvl="1" marR="0" rtl="0" algn="l">
              <a:spcBef>
                <a:spcPts val="0"/>
              </a:spcBef>
              <a:spcAft>
                <a:spcPts val="0"/>
              </a:spcAft>
              <a:buSzPct val="100000"/>
            </a:pPr>
            <a:r>
              <a:rPr lang="en-US" sz="2400"/>
              <a:t>Merge branch with master upon successful test</a:t>
            </a:r>
          </a:p>
          <a:p>
            <a:pPr lvl="1" marR="0" rtl="0" algn="l">
              <a:spcBef>
                <a:spcPts val="0"/>
              </a:spcBef>
              <a:spcAft>
                <a:spcPts val="0"/>
              </a:spcAft>
              <a:buSzPct val="100000"/>
            </a:pPr>
            <a:r>
              <a:rPr lang="en-US" sz="2400"/>
              <a:t>At each milestone, mark a release on github. Develop apk and upload to Google Play Store</a:t>
            </a:r>
          </a:p>
          <a:p>
            <a:pPr lvl="2" marR="0" rtl="0" algn="l">
              <a:spcBef>
                <a:spcPts val="0"/>
              </a:spcBef>
              <a:spcAft>
                <a:spcPts val="0"/>
              </a:spcAft>
              <a:buSzPct val="100000"/>
            </a:pPr>
            <a:r>
              <a:rPr lang="en-US" sz="2400"/>
              <a:t>Not uploaded to store right now. It was removed from the Google Play Store due to a security vulnerability.</a:t>
            </a:r>
          </a:p>
          <a:p>
            <a:pPr indent="0" lvl="0" marL="0" marR="0" rtl="0" algn="l">
              <a:lnSpc>
                <a:spcPct val="100000"/>
              </a:lnSpc>
              <a:spcBef>
                <a:spcPts val="0"/>
              </a:spcBef>
              <a:spcAft>
                <a:spcPts val="0"/>
              </a:spcAft>
              <a:buNone/>
            </a:pPr>
            <a:r>
              <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9" name="Shape 269"/>
        <p:cNvGrpSpPr/>
        <p:nvPr/>
      </p:nvGrpSpPr>
      <p:grpSpPr>
        <a:xfrm>
          <a:off x="0" y="0"/>
          <a:ext cx="0" cy="0"/>
          <a:chOff x="0" y="0"/>
          <a:chExt cx="0" cy="0"/>
        </a:xfrm>
      </p:grpSpPr>
      <p:sp>
        <p:nvSpPr>
          <p:cNvPr id="270" name="Shape 270"/>
          <p:cNvSpPr txBox="1"/>
          <p:nvPr>
            <p:ph type="title"/>
          </p:nvPr>
        </p:nvSpPr>
        <p:spPr>
          <a:xfrm>
            <a:off x="1154954" y="973669"/>
            <a:ext cx="8825700" cy="707100"/>
          </a:xfrm>
          <a:prstGeom prst="rect">
            <a:avLst/>
          </a:prstGeom>
        </p:spPr>
        <p:txBody>
          <a:bodyPr anchorCtr="0" anchor="ctr" bIns="91425" lIns="91425" rIns="91425" tIns="91425">
            <a:noAutofit/>
          </a:bodyPr>
          <a:lstStyle/>
          <a:p>
            <a:pPr lvl="0">
              <a:spcBef>
                <a:spcPts val="0"/>
              </a:spcBef>
              <a:buNone/>
            </a:pPr>
            <a:r>
              <a:rPr lang="en-US"/>
              <a:t>Design: Purpose-Concept Diagram</a:t>
            </a:r>
          </a:p>
        </p:txBody>
      </p:sp>
      <p:pic>
        <p:nvPicPr>
          <p:cNvPr descr="Screen Shot 2016-12-07 at 8.12.11 PM.png" id="271" name="Shape 271"/>
          <p:cNvPicPr preferRelativeResize="0"/>
          <p:nvPr/>
        </p:nvPicPr>
        <p:blipFill>
          <a:blip r:embed="rId3">
            <a:alphaModFix/>
          </a:blip>
          <a:stretch>
            <a:fillRect/>
          </a:stretch>
        </p:blipFill>
        <p:spPr>
          <a:xfrm>
            <a:off x="2449025" y="2385575"/>
            <a:ext cx="7293948" cy="4295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5" name="Shape 275"/>
        <p:cNvGrpSpPr/>
        <p:nvPr/>
      </p:nvGrpSpPr>
      <p:grpSpPr>
        <a:xfrm>
          <a:off x="0" y="0"/>
          <a:ext cx="0" cy="0"/>
          <a:chOff x="0" y="0"/>
          <a:chExt cx="0" cy="0"/>
        </a:xfrm>
      </p:grpSpPr>
      <p:sp>
        <p:nvSpPr>
          <p:cNvPr id="276" name="Shape 276"/>
          <p:cNvSpPr txBox="1"/>
          <p:nvPr>
            <p:ph type="title"/>
          </p:nvPr>
        </p:nvSpPr>
        <p:spPr>
          <a:xfrm>
            <a:off x="1154954" y="973669"/>
            <a:ext cx="8825700" cy="707100"/>
          </a:xfrm>
          <a:prstGeom prst="rect">
            <a:avLst/>
          </a:prstGeom>
        </p:spPr>
        <p:txBody>
          <a:bodyPr anchorCtr="0" anchor="ctr" bIns="91425" lIns="91425" rIns="91425" tIns="91425">
            <a:noAutofit/>
          </a:bodyPr>
          <a:lstStyle/>
          <a:p>
            <a:pPr lvl="0">
              <a:spcBef>
                <a:spcPts val="0"/>
              </a:spcBef>
              <a:buNone/>
            </a:pPr>
            <a:r>
              <a:rPr lang="en-US"/>
              <a:t>Technology Stack</a:t>
            </a:r>
          </a:p>
        </p:txBody>
      </p:sp>
      <p:pic>
        <p:nvPicPr>
          <p:cNvPr descr="techstack.png" id="277" name="Shape 277"/>
          <p:cNvPicPr preferRelativeResize="0"/>
          <p:nvPr/>
        </p:nvPicPr>
        <p:blipFill>
          <a:blip r:embed="rId3">
            <a:alphaModFix/>
          </a:blip>
          <a:stretch>
            <a:fillRect/>
          </a:stretch>
        </p:blipFill>
        <p:spPr>
          <a:xfrm>
            <a:off x="2354887" y="1897544"/>
            <a:ext cx="7482234" cy="487243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1" name="Shape 281"/>
        <p:cNvGrpSpPr/>
        <p:nvPr/>
      </p:nvGrpSpPr>
      <p:grpSpPr>
        <a:xfrm>
          <a:off x="0" y="0"/>
          <a:ext cx="0" cy="0"/>
          <a:chOff x="0" y="0"/>
          <a:chExt cx="0" cy="0"/>
        </a:xfrm>
      </p:grpSpPr>
      <p:sp>
        <p:nvSpPr>
          <p:cNvPr id="282" name="Shape 282"/>
          <p:cNvSpPr txBox="1"/>
          <p:nvPr>
            <p:ph type="title"/>
          </p:nvPr>
        </p:nvSpPr>
        <p:spPr>
          <a:xfrm>
            <a:off x="1154954" y="973669"/>
            <a:ext cx="8825700" cy="707100"/>
          </a:xfrm>
          <a:prstGeom prst="rect">
            <a:avLst/>
          </a:prstGeom>
        </p:spPr>
        <p:txBody>
          <a:bodyPr anchorCtr="0" anchor="ctr" bIns="91425" lIns="91425" rIns="91425" tIns="91425">
            <a:noAutofit/>
          </a:bodyPr>
          <a:lstStyle/>
          <a:p>
            <a:pPr lvl="0">
              <a:spcBef>
                <a:spcPts val="0"/>
              </a:spcBef>
              <a:buNone/>
            </a:pPr>
            <a:r>
              <a:rPr lang="en-US"/>
              <a:t>System Architecture</a:t>
            </a:r>
          </a:p>
        </p:txBody>
      </p:sp>
      <p:pic>
        <p:nvPicPr>
          <p:cNvPr id="283" name="Shape 283"/>
          <p:cNvPicPr preferRelativeResize="0"/>
          <p:nvPr/>
        </p:nvPicPr>
        <p:blipFill>
          <a:blip r:embed="rId3">
            <a:alphaModFix/>
          </a:blip>
          <a:stretch>
            <a:fillRect/>
          </a:stretch>
        </p:blipFill>
        <p:spPr>
          <a:xfrm>
            <a:off x="3003774" y="1680775"/>
            <a:ext cx="7830574" cy="4048325"/>
          </a:xfrm>
          <a:prstGeom prst="rect">
            <a:avLst/>
          </a:prstGeom>
          <a:noFill/>
          <a:ln>
            <a:noFill/>
          </a:ln>
        </p:spPr>
      </p:pic>
      <p:pic>
        <p:nvPicPr>
          <p:cNvPr descr="Screen Shot 2016-12-07 at 8.51.24 PM.png" id="284" name="Shape 284"/>
          <p:cNvPicPr preferRelativeResize="0"/>
          <p:nvPr/>
        </p:nvPicPr>
        <p:blipFill>
          <a:blip r:embed="rId4">
            <a:alphaModFix/>
          </a:blip>
          <a:stretch>
            <a:fillRect/>
          </a:stretch>
        </p:blipFill>
        <p:spPr>
          <a:xfrm>
            <a:off x="370275" y="3723775"/>
            <a:ext cx="5189251" cy="26673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